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9" r:id="rId4"/>
    <p:sldId id="258" r:id="rId5"/>
    <p:sldId id="261" r:id="rId6"/>
    <p:sldId id="281" r:id="rId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7" autoAdjust="0"/>
    <p:restoredTop sz="94660"/>
  </p:normalViewPr>
  <p:slideViewPr>
    <p:cSldViewPr snapToGrid="0">
      <p:cViewPr varScale="1">
        <p:scale>
          <a:sx n="87" d="100"/>
          <a:sy n="87" d="100"/>
        </p:scale>
        <p:origin x="57" y="5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C7A07-96C3-42AF-943D-953C86C3DAAD}"/>
              </a:ext>
            </a:extLst>
          </p:cNvPr>
          <p:cNvSpPr>
            <a:spLocks noGrp="1"/>
          </p:cNvSpPr>
          <p:nvPr>
            <p:ph type="ctrTitle"/>
          </p:nvPr>
        </p:nvSpPr>
        <p:spPr>
          <a:xfrm>
            <a:off x="1524000" y="1463557"/>
            <a:ext cx="9144000" cy="2387600"/>
          </a:xfrm>
        </p:spPr>
        <p:txBody>
          <a:bodyPr anchor="b"/>
          <a:lstStyle>
            <a:lvl1pPr algn="ctr">
              <a:lnSpc>
                <a:spcPct val="90000"/>
              </a:lnSpc>
              <a:defRPr sz="5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CEE38DF-F503-4E79-B1B0-16489708A1B5}"/>
              </a:ext>
            </a:extLst>
          </p:cNvPr>
          <p:cNvSpPr>
            <a:spLocks noGrp="1"/>
          </p:cNvSpPr>
          <p:nvPr>
            <p:ph type="subTitle" idx="1"/>
          </p:nvPr>
        </p:nvSpPr>
        <p:spPr>
          <a:xfrm>
            <a:off x="1524000" y="3943232"/>
            <a:ext cx="9144000" cy="1655762"/>
          </a:xfrm>
        </p:spPr>
        <p:txBody>
          <a:bodyPr>
            <a:normAutofit/>
          </a:bodyPr>
          <a:lstStyle>
            <a:lvl1pPr marL="0" indent="0" algn="ctr">
              <a:lnSpc>
                <a:spcPts val="3200"/>
              </a:lnSpc>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C1D965B-87A4-4F43-BE02-800BCCDF42EF}"/>
              </a:ext>
            </a:extLst>
          </p:cNvPr>
          <p:cNvSpPr>
            <a:spLocks noGrp="1"/>
          </p:cNvSpPr>
          <p:nvPr>
            <p:ph type="dt" sz="half" idx="10"/>
          </p:nvPr>
        </p:nvSpPr>
        <p:spPr>
          <a:xfrm>
            <a:off x="420624" y="6217920"/>
            <a:ext cx="2743200" cy="640080"/>
          </a:xfrm>
        </p:spPr>
        <p:txBody>
          <a:bodyPr anchor="ctr" anchorCtr="0"/>
          <a:lstStyle/>
          <a:p>
            <a:fld id="{403CB87E-4591-47A1-9046-CF63F17215EF}" type="datetime2">
              <a:rPr lang="en-US" smtClean="0"/>
              <a:t>Monday, May 1, 2023</a:t>
            </a:fld>
            <a:endParaRPr lang="en-US" dirty="0"/>
          </a:p>
        </p:txBody>
      </p:sp>
      <p:sp>
        <p:nvSpPr>
          <p:cNvPr id="5" name="Footer Placeholder 4">
            <a:extLst>
              <a:ext uri="{FF2B5EF4-FFF2-40B4-BE49-F238E27FC236}">
                <a16:creationId xmlns:a16="http://schemas.microsoft.com/office/drawing/2014/main" id="{389ED35B-CBF1-40D9-BAA7-CF9E1E22B8FC}"/>
              </a:ext>
            </a:extLst>
          </p:cNvPr>
          <p:cNvSpPr>
            <a:spLocks noGrp="1"/>
          </p:cNvSpPr>
          <p:nvPr>
            <p:ph type="ftr" sz="quarter" idx="11"/>
          </p:nvPr>
        </p:nvSpPr>
        <p:spPr>
          <a:xfrm>
            <a:off x="3767328" y="6217920"/>
            <a:ext cx="7196328" cy="640080"/>
          </a:xfrm>
        </p:spPr>
        <p:txBody>
          <a:bodyPr anchor="ctr" anchorCtr="0"/>
          <a:lstStyle/>
          <a:p>
            <a:r>
              <a:rPr lang="en-US" dirty="0"/>
              <a:t>Sample Footer Text</a:t>
            </a:r>
          </a:p>
        </p:txBody>
      </p:sp>
      <p:sp>
        <p:nvSpPr>
          <p:cNvPr id="6" name="Slide Number Placeholder 5">
            <a:extLst>
              <a:ext uri="{FF2B5EF4-FFF2-40B4-BE49-F238E27FC236}">
                <a16:creationId xmlns:a16="http://schemas.microsoft.com/office/drawing/2014/main" id="{3D26653A-450D-4BDE-8718-99F2D9314259}"/>
              </a:ext>
            </a:extLst>
          </p:cNvPr>
          <p:cNvSpPr>
            <a:spLocks noGrp="1"/>
          </p:cNvSpPr>
          <p:nvPr>
            <p:ph type="sldNum" sz="quarter" idx="12"/>
          </p:nvPr>
        </p:nvSpPr>
        <p:spPr>
          <a:xfrm>
            <a:off x="11503152" y="0"/>
            <a:ext cx="685800" cy="685800"/>
          </a:xfrm>
        </p:spPr>
        <p:txBody>
          <a:bodyPr/>
          <a:lstStyle>
            <a:lvl1pPr algn="ctr">
              <a:defRPr/>
            </a:lvl1pPr>
          </a:lstStyle>
          <a:p>
            <a:fld id="{3A4F6043-7A67-491B-98BC-F933DED7226D}" type="slidenum">
              <a:rPr lang="en-US" smtClean="0"/>
              <a:t>‹#›</a:t>
            </a:fld>
            <a:endParaRPr lang="en-US"/>
          </a:p>
        </p:txBody>
      </p:sp>
    </p:spTree>
    <p:extLst>
      <p:ext uri="{BB962C8B-B14F-4D97-AF65-F5344CB8AC3E}">
        <p14:creationId xmlns:p14="http://schemas.microsoft.com/office/powerpoint/2010/main" val="269206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D930A-6467-4C46-BA13-A0F5EC12FF67}"/>
              </a:ext>
            </a:extLst>
          </p:cNvPr>
          <p:cNvSpPr>
            <a:spLocks noGrp="1"/>
          </p:cNvSpPr>
          <p:nvPr>
            <p:ph type="title"/>
          </p:nvPr>
        </p:nvSpPr>
        <p:spPr/>
        <p:txBody>
          <a:bodyPr>
            <a:normAutofit/>
          </a:bodyPr>
          <a:lstStyle>
            <a:lvl1pPr>
              <a:defRPr sz="5200"/>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841977A-7872-4BE8-8C5C-D2099BEDBB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CB8191-8A0C-4077-9A2D-0255BF81A9D0}"/>
              </a:ext>
            </a:extLst>
          </p:cNvPr>
          <p:cNvSpPr>
            <a:spLocks noGrp="1"/>
          </p:cNvSpPr>
          <p:nvPr>
            <p:ph type="dt" sz="half" idx="10"/>
          </p:nvPr>
        </p:nvSpPr>
        <p:spPr/>
        <p:txBody>
          <a:bodyPr/>
          <a:lstStyle/>
          <a:p>
            <a:fld id="{2FA17F0E-8070-4DFE-A821-9A699EDBAD7E}" type="datetime2">
              <a:rPr lang="en-US" smtClean="0"/>
              <a:t>Monday, May 1, 2023</a:t>
            </a:fld>
            <a:endParaRPr lang="en-US"/>
          </a:p>
        </p:txBody>
      </p:sp>
      <p:sp>
        <p:nvSpPr>
          <p:cNvPr id="5" name="Footer Placeholder 4">
            <a:extLst>
              <a:ext uri="{FF2B5EF4-FFF2-40B4-BE49-F238E27FC236}">
                <a16:creationId xmlns:a16="http://schemas.microsoft.com/office/drawing/2014/main" id="{BF441B40-57AC-45F3-9AAC-DC2BEBB12184}"/>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B6D65F4-29FA-451A-878F-768E426A7EDA}"/>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161523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76A9FC-D582-4FC8-B641-9F77B4DD15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3A1683-12F6-4BA6-AD1A-F98C609514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1141D6-1E1A-4A54-A9B4-57F86865FC03}"/>
              </a:ext>
            </a:extLst>
          </p:cNvPr>
          <p:cNvSpPr>
            <a:spLocks noGrp="1"/>
          </p:cNvSpPr>
          <p:nvPr>
            <p:ph type="dt" sz="half" idx="10"/>
          </p:nvPr>
        </p:nvSpPr>
        <p:spPr/>
        <p:txBody>
          <a:bodyPr/>
          <a:lstStyle/>
          <a:p>
            <a:fld id="{D88D34AE-C7BF-46E5-A968-01C6641F6476}" type="datetime2">
              <a:rPr lang="en-US" smtClean="0"/>
              <a:t>Monday, May 1, 2023</a:t>
            </a:fld>
            <a:endParaRPr lang="en-US"/>
          </a:p>
        </p:txBody>
      </p:sp>
      <p:sp>
        <p:nvSpPr>
          <p:cNvPr id="5" name="Footer Placeholder 4">
            <a:extLst>
              <a:ext uri="{FF2B5EF4-FFF2-40B4-BE49-F238E27FC236}">
                <a16:creationId xmlns:a16="http://schemas.microsoft.com/office/drawing/2014/main" id="{E57541D6-4702-4421-AEB2-D6CA3AADBA4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C3C9F43-CD60-4C38-94C9-0E6D3B7224FD}"/>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3382138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spAutoFit/>
          </a:bodyPr>
          <a:lstStyle/>
          <a:p>
            <a:pPr algn="ctr"/>
            <a:endParaRPr lang="en-US" sz="4400" b="0" strike="noStrike" spc="-1">
              <a:latin typeface="Arial"/>
            </a:endParaRPr>
          </a:p>
        </p:txBody>
      </p:sp>
      <p:sp>
        <p:nvSpPr>
          <p:cNvPr id="5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US" sz="3200" b="0" strike="noStrike" spc="-1">
              <a:latin typeface="Arial"/>
            </a:endParaRPr>
          </a:p>
        </p:txBody>
      </p:sp>
    </p:spTree>
    <p:extLst>
      <p:ext uri="{BB962C8B-B14F-4D97-AF65-F5344CB8AC3E}">
        <p14:creationId xmlns:p14="http://schemas.microsoft.com/office/powerpoint/2010/main" val="465302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14413-82C1-4EBC-8C6B-BC5F842D13A2}"/>
              </a:ext>
            </a:extLst>
          </p:cNvPr>
          <p:cNvSpPr>
            <a:spLocks noGrp="1"/>
          </p:cNvSpPr>
          <p:nvPr>
            <p:ph type="title"/>
          </p:nvPr>
        </p:nvSpPr>
        <p:spPr>
          <a:xfrm>
            <a:off x="420624" y="365125"/>
            <a:ext cx="10543032" cy="1325563"/>
          </a:xfrm>
        </p:spPr>
        <p:txBody>
          <a:bodyPr>
            <a:normAutofit/>
          </a:bodyPr>
          <a:lstStyle>
            <a:lvl1pPr>
              <a:lnSpc>
                <a:spcPct val="90000"/>
              </a:lnSpc>
              <a:defRPr sz="5200"/>
            </a:lvl1pPr>
          </a:lstStyle>
          <a:p>
            <a:r>
              <a:rPr lang="en-US" dirty="0"/>
              <a:t>Click to edit Master title style</a:t>
            </a:r>
          </a:p>
        </p:txBody>
      </p:sp>
      <p:sp>
        <p:nvSpPr>
          <p:cNvPr id="3" name="Content Placeholder 2">
            <a:extLst>
              <a:ext uri="{FF2B5EF4-FFF2-40B4-BE49-F238E27FC236}">
                <a16:creationId xmlns:a16="http://schemas.microsoft.com/office/drawing/2014/main" id="{328F029A-192E-4A44-ACC7-6C5212C77736}"/>
              </a:ext>
            </a:extLst>
          </p:cNvPr>
          <p:cNvSpPr>
            <a:spLocks noGrp="1"/>
          </p:cNvSpPr>
          <p:nvPr>
            <p:ph idx="1"/>
          </p:nvPr>
        </p:nvSpPr>
        <p:spPr>
          <a:xfrm>
            <a:off x="420625" y="1825625"/>
            <a:ext cx="10543031" cy="4206383"/>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8D1A7D4-E57E-4789-896B-B2A051BF94F6}"/>
              </a:ext>
            </a:extLst>
          </p:cNvPr>
          <p:cNvSpPr>
            <a:spLocks noGrp="1"/>
          </p:cNvSpPr>
          <p:nvPr>
            <p:ph type="dt" sz="half" idx="10"/>
          </p:nvPr>
        </p:nvSpPr>
        <p:spPr>
          <a:xfrm>
            <a:off x="420624" y="6217920"/>
            <a:ext cx="2743200" cy="640080"/>
          </a:xfrm>
        </p:spPr>
        <p:txBody>
          <a:bodyPr/>
          <a:lstStyle>
            <a:lvl1pPr>
              <a:defRPr>
                <a:solidFill>
                  <a:schemeClr val="tx2"/>
                </a:solidFill>
              </a:defRPr>
            </a:lvl1pPr>
          </a:lstStyle>
          <a:p>
            <a:fld id="{F33DE70B-B772-416E-A790-995760B1742E}" type="datetime2">
              <a:rPr lang="en-US" smtClean="0"/>
              <a:t>Monday, May 1, 2023</a:t>
            </a:fld>
            <a:endParaRPr lang="en-US" dirty="0"/>
          </a:p>
        </p:txBody>
      </p:sp>
      <p:sp>
        <p:nvSpPr>
          <p:cNvPr id="5" name="Footer Placeholder 4">
            <a:extLst>
              <a:ext uri="{FF2B5EF4-FFF2-40B4-BE49-F238E27FC236}">
                <a16:creationId xmlns:a16="http://schemas.microsoft.com/office/drawing/2014/main" id="{A07B63EE-3B35-4F8A-BDA3-E778BFE14CA1}"/>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C8339EF2-7937-4C30-A883-7F7BD02802BC}"/>
              </a:ext>
            </a:extLst>
          </p:cNvPr>
          <p:cNvSpPr>
            <a:spLocks noGrp="1"/>
          </p:cNvSpPr>
          <p:nvPr>
            <p:ph type="sldNum" sz="quarter" idx="12"/>
          </p:nvPr>
        </p:nvSpPr>
        <p:spPr/>
        <p:txBody>
          <a:bodyPr/>
          <a:lstStyle>
            <a:lvl1pPr algn="ctr">
              <a:defRPr>
                <a:solidFill>
                  <a:schemeClr val="tx2"/>
                </a:solidFill>
              </a:defRPr>
            </a:lvl1p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4251501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AF4BC-D1E9-40F0-A26B-9EA9B6B69755}"/>
              </a:ext>
            </a:extLst>
          </p:cNvPr>
          <p:cNvSpPr>
            <a:spLocks noGrp="1"/>
          </p:cNvSpPr>
          <p:nvPr>
            <p:ph type="title"/>
          </p:nvPr>
        </p:nvSpPr>
        <p:spPr>
          <a:xfrm>
            <a:off x="420624" y="1081941"/>
            <a:ext cx="10543032" cy="2852737"/>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FF7974A6-FAB9-47DA-8F1A-701DFC8DF327}"/>
              </a:ext>
            </a:extLst>
          </p:cNvPr>
          <p:cNvSpPr>
            <a:spLocks noGrp="1"/>
          </p:cNvSpPr>
          <p:nvPr>
            <p:ph type="body" idx="1"/>
          </p:nvPr>
        </p:nvSpPr>
        <p:spPr>
          <a:xfrm>
            <a:off x="420624" y="3961666"/>
            <a:ext cx="10543032" cy="1500187"/>
          </a:xfrm>
        </p:spPr>
        <p:txBody>
          <a:bodyPr>
            <a:noAutofit/>
          </a:bodyPr>
          <a:lstStyle>
            <a:lvl1pPr marL="0" indent="0">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64E2B4-314C-4D4F-8938-E437A2EF527B}"/>
              </a:ext>
            </a:extLst>
          </p:cNvPr>
          <p:cNvSpPr>
            <a:spLocks noGrp="1"/>
          </p:cNvSpPr>
          <p:nvPr>
            <p:ph type="dt" sz="half" idx="10"/>
          </p:nvPr>
        </p:nvSpPr>
        <p:spPr/>
        <p:txBody>
          <a:bodyPr/>
          <a:lstStyle/>
          <a:p>
            <a:fld id="{76760CDE-A6F1-4138-AF12-ED09E8E5FB6B}" type="datetime2">
              <a:rPr lang="en-US" smtClean="0"/>
              <a:t>Monday, May 1, 2023</a:t>
            </a:fld>
            <a:endParaRPr lang="en-US"/>
          </a:p>
        </p:txBody>
      </p:sp>
      <p:sp>
        <p:nvSpPr>
          <p:cNvPr id="5" name="Footer Placeholder 4">
            <a:extLst>
              <a:ext uri="{FF2B5EF4-FFF2-40B4-BE49-F238E27FC236}">
                <a16:creationId xmlns:a16="http://schemas.microsoft.com/office/drawing/2014/main" id="{72442F23-6986-4A36-97F0-13F305A2DEB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94BA1B9-2423-42BD-A553-DC5703F6243F}"/>
              </a:ext>
            </a:extLst>
          </p:cNvPr>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3310775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64F76-994F-4AB5-B17B-46C0C2FA5AE5}"/>
              </a:ext>
            </a:extLst>
          </p:cNvPr>
          <p:cNvSpPr>
            <a:spLocks noGrp="1"/>
          </p:cNvSpPr>
          <p:nvPr>
            <p:ph type="title"/>
          </p:nvPr>
        </p:nvSpPr>
        <p:spPr>
          <a:xfrm>
            <a:off x="420624" y="365125"/>
            <a:ext cx="10543032" cy="1325563"/>
          </a:xfrm>
        </p:spPr>
        <p:txBody>
          <a:bodyPr>
            <a:normAutofit/>
          </a:bodyPr>
          <a:lstStyle>
            <a:lvl1pPr>
              <a:defRPr sz="5200"/>
            </a:lvl1pPr>
          </a:lstStyle>
          <a:p>
            <a:r>
              <a:rPr lang="en-US" dirty="0"/>
              <a:t>Click to edit Master title style</a:t>
            </a:r>
          </a:p>
        </p:txBody>
      </p:sp>
      <p:sp>
        <p:nvSpPr>
          <p:cNvPr id="3" name="Content Placeholder 2">
            <a:extLst>
              <a:ext uri="{FF2B5EF4-FFF2-40B4-BE49-F238E27FC236}">
                <a16:creationId xmlns:a16="http://schemas.microsoft.com/office/drawing/2014/main" id="{55A69B3B-A540-4556-98C8-1F49704A794E}"/>
              </a:ext>
            </a:extLst>
          </p:cNvPr>
          <p:cNvSpPr>
            <a:spLocks noGrp="1"/>
          </p:cNvSpPr>
          <p:nvPr>
            <p:ph sz="half" idx="1"/>
          </p:nvPr>
        </p:nvSpPr>
        <p:spPr>
          <a:xfrm>
            <a:off x="420624" y="1825625"/>
            <a:ext cx="5599176" cy="4206382"/>
          </a:xfrm>
        </p:spPr>
        <p:txBody>
          <a:bodyPr/>
          <a:lstStyle>
            <a:lvl1pPr marL="457200" indent="-457200">
              <a:buFont typeface="Wingdings 2" panose="05020102010507070707" pitchFamily="18" charset="2"/>
              <a:buChar char="¬"/>
              <a:defRPr/>
            </a:lvl1pPr>
            <a:lvl2pPr marL="800100" indent="-342900">
              <a:buFont typeface="Wingdings 2" panose="05020102010507070707" pitchFamily="18" charset="2"/>
              <a:buChar char="¬"/>
              <a:defRPr/>
            </a:lvl2pPr>
            <a:lvl3pPr marL="1257300" indent="-342900">
              <a:buFont typeface="Wingdings 2" panose="05020102010507070707" pitchFamily="18" charset="2"/>
              <a:buChar char="¬"/>
              <a:defRPr/>
            </a:lvl3pPr>
            <a:lvl4pPr marL="1657350" indent="-285750">
              <a:buFont typeface="Wingdings 2" panose="05020102010507070707" pitchFamily="18" charset="2"/>
              <a:buChar char="¬"/>
              <a:defRPr/>
            </a:lvl4pPr>
            <a:lvl5pPr marL="2114550" indent="-285750">
              <a:buFont typeface="Wingdings 2" panose="05020102010507070707" pitchFamily="18"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EC72438-7C63-48F2-9D6F-2461BFD6D5E5}"/>
              </a:ext>
            </a:extLst>
          </p:cNvPr>
          <p:cNvSpPr>
            <a:spLocks noGrp="1"/>
          </p:cNvSpPr>
          <p:nvPr>
            <p:ph sz="half" idx="2"/>
          </p:nvPr>
        </p:nvSpPr>
        <p:spPr>
          <a:xfrm>
            <a:off x="6172200" y="1825625"/>
            <a:ext cx="4791456" cy="4206382"/>
          </a:xfrm>
        </p:spPr>
        <p:txBody>
          <a:bodyPr/>
          <a:lstStyle>
            <a:lvl1pPr marL="228600" indent="-228600">
              <a:buFont typeface="Wingdings 2" panose="05020102010507070707" pitchFamily="18" charset="2"/>
              <a:buChar char="¬"/>
              <a:defRPr/>
            </a:lvl1pPr>
            <a:lvl2pPr marL="685800" indent="-228600">
              <a:buFont typeface="Wingdings 2" panose="05020102010507070707" pitchFamily="18" charset="2"/>
              <a:buChar char="¬"/>
              <a:defRPr/>
            </a:lvl2pPr>
            <a:lvl3pPr marL="1143000" indent="-228600">
              <a:buFont typeface="Wingdings 2" panose="05020102010507070707" pitchFamily="18" charset="2"/>
              <a:buChar char="¬"/>
              <a:defRPr/>
            </a:lvl3pPr>
            <a:lvl4pPr marL="1600200" indent="-228600">
              <a:buFont typeface="Wingdings 2" panose="05020102010507070707" pitchFamily="18" charset="2"/>
              <a:buChar char="¬"/>
              <a:defRPr/>
            </a:lvl4pPr>
            <a:lvl5pPr marL="2057400" indent="-228600">
              <a:buFont typeface="Wingdings 2" panose="05020102010507070707" pitchFamily="18"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A1B49-6AAA-4DA7-970F-B75899F1AB51}"/>
              </a:ext>
            </a:extLst>
          </p:cNvPr>
          <p:cNvSpPr>
            <a:spLocks noGrp="1"/>
          </p:cNvSpPr>
          <p:nvPr>
            <p:ph type="dt" sz="half" idx="10"/>
          </p:nvPr>
        </p:nvSpPr>
        <p:spPr/>
        <p:txBody>
          <a:bodyPr/>
          <a:lstStyle/>
          <a:p>
            <a:fld id="{DB15F8B1-DB7B-4D28-A97D-40FB2DD1EF78}" type="datetime2">
              <a:rPr lang="en-US" smtClean="0"/>
              <a:t>Monday, May 1, 2023</a:t>
            </a:fld>
            <a:endParaRPr lang="en-US"/>
          </a:p>
        </p:txBody>
      </p:sp>
      <p:sp>
        <p:nvSpPr>
          <p:cNvPr id="6" name="Footer Placeholder 5">
            <a:extLst>
              <a:ext uri="{FF2B5EF4-FFF2-40B4-BE49-F238E27FC236}">
                <a16:creationId xmlns:a16="http://schemas.microsoft.com/office/drawing/2014/main" id="{DEE3649A-B9A2-4737-B47E-758DC140688B}"/>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250C1407-C705-451C-878E-8175DCCD500D}"/>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194334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F9955-0460-4A20-8FC6-300595560010}"/>
              </a:ext>
            </a:extLst>
          </p:cNvPr>
          <p:cNvSpPr>
            <a:spLocks noGrp="1"/>
          </p:cNvSpPr>
          <p:nvPr>
            <p:ph type="title"/>
          </p:nvPr>
        </p:nvSpPr>
        <p:spPr>
          <a:xfrm>
            <a:off x="420624" y="365125"/>
            <a:ext cx="10543032" cy="1325563"/>
          </a:xfrm>
        </p:spPr>
        <p:txBody>
          <a:bodyPr>
            <a:normAutofit/>
          </a:bodyPr>
          <a:lstStyle>
            <a:lvl1pPr>
              <a:defRPr sz="5200"/>
            </a:lvl1pPr>
          </a:lstStyle>
          <a:p>
            <a:r>
              <a:rPr lang="en-US" dirty="0"/>
              <a:t>Click to edit Master title style</a:t>
            </a:r>
          </a:p>
        </p:txBody>
      </p:sp>
      <p:sp>
        <p:nvSpPr>
          <p:cNvPr id="3" name="Text Placeholder 2">
            <a:extLst>
              <a:ext uri="{FF2B5EF4-FFF2-40B4-BE49-F238E27FC236}">
                <a16:creationId xmlns:a16="http://schemas.microsoft.com/office/drawing/2014/main" id="{BF95DDA7-4AAD-4EBE-880C-200E5F10A6C4}"/>
              </a:ext>
            </a:extLst>
          </p:cNvPr>
          <p:cNvSpPr>
            <a:spLocks noGrp="1"/>
          </p:cNvSpPr>
          <p:nvPr>
            <p:ph type="body" idx="1"/>
          </p:nvPr>
        </p:nvSpPr>
        <p:spPr>
          <a:xfrm>
            <a:off x="420624" y="1681163"/>
            <a:ext cx="5549697" cy="823912"/>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717496-E470-4CF6-884C-F07390A4688A}"/>
              </a:ext>
            </a:extLst>
          </p:cNvPr>
          <p:cNvSpPr>
            <a:spLocks noGrp="1"/>
          </p:cNvSpPr>
          <p:nvPr>
            <p:ph sz="half" idx="2"/>
          </p:nvPr>
        </p:nvSpPr>
        <p:spPr>
          <a:xfrm>
            <a:off x="420624" y="2505075"/>
            <a:ext cx="5549697" cy="3526932"/>
          </a:xfrm>
        </p:spPr>
        <p:txBody>
          <a:bodyPr/>
          <a:lstStyle>
            <a:lvl1pPr>
              <a:defRPr sz="2400"/>
            </a:lvl1pPr>
            <a:lvl2pPr>
              <a:defRPr sz="2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8C438EA-D381-4F22-A911-ECDD6D04FB33}"/>
              </a:ext>
            </a:extLst>
          </p:cNvPr>
          <p:cNvSpPr>
            <a:spLocks noGrp="1"/>
          </p:cNvSpPr>
          <p:nvPr>
            <p:ph type="body" sz="quarter" idx="3"/>
          </p:nvPr>
        </p:nvSpPr>
        <p:spPr>
          <a:xfrm>
            <a:off x="5970321" y="1681163"/>
            <a:ext cx="4993335" cy="823912"/>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F255FA-A04D-49F2-8DB4-3CC082D0DBC8}"/>
              </a:ext>
            </a:extLst>
          </p:cNvPr>
          <p:cNvSpPr>
            <a:spLocks noGrp="1"/>
          </p:cNvSpPr>
          <p:nvPr>
            <p:ph sz="quarter" idx="4"/>
          </p:nvPr>
        </p:nvSpPr>
        <p:spPr>
          <a:xfrm>
            <a:off x="5970321" y="2505075"/>
            <a:ext cx="4993335" cy="3526932"/>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6A6298F3-0AEC-4811-99A4-B78AE3A70B1E}"/>
              </a:ext>
            </a:extLst>
          </p:cNvPr>
          <p:cNvSpPr>
            <a:spLocks noGrp="1"/>
          </p:cNvSpPr>
          <p:nvPr>
            <p:ph type="dt" sz="half" idx="10"/>
          </p:nvPr>
        </p:nvSpPr>
        <p:spPr>
          <a:xfrm>
            <a:off x="420624" y="6217920"/>
            <a:ext cx="2743200" cy="640080"/>
          </a:xfrm>
        </p:spPr>
        <p:txBody>
          <a:bodyPr/>
          <a:lstStyle/>
          <a:p>
            <a:fld id="{14039161-23B8-4738-9069-73EBE8884FDD}" type="datetime2">
              <a:rPr lang="en-US" smtClean="0"/>
              <a:t>Monday, May 1, 2023</a:t>
            </a:fld>
            <a:endParaRPr lang="en-US"/>
          </a:p>
        </p:txBody>
      </p:sp>
      <p:sp>
        <p:nvSpPr>
          <p:cNvPr id="8" name="Footer Placeholder 7">
            <a:extLst>
              <a:ext uri="{FF2B5EF4-FFF2-40B4-BE49-F238E27FC236}">
                <a16:creationId xmlns:a16="http://schemas.microsoft.com/office/drawing/2014/main" id="{AA7690B4-8A9A-4717-8B0B-2C921292656C}"/>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5328F00A-44BE-4E0A-B1CE-1FC489654F71}"/>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1613450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1F235-FBFF-453E-B90A-5758ED47C7B0}"/>
              </a:ext>
            </a:extLst>
          </p:cNvPr>
          <p:cNvSpPr>
            <a:spLocks noGrp="1"/>
          </p:cNvSpPr>
          <p:nvPr>
            <p:ph type="title"/>
          </p:nvPr>
        </p:nvSpPr>
        <p:spPr>
          <a:xfrm>
            <a:off x="420624" y="938306"/>
            <a:ext cx="10543032" cy="1325563"/>
          </a:xfrm>
        </p:spPr>
        <p:txBody>
          <a:bodyPr>
            <a:normAutofit/>
          </a:bodyPr>
          <a:lstStyle>
            <a:lvl1pPr>
              <a:defRPr sz="5200"/>
            </a:lvl1pPr>
          </a:lstStyle>
          <a:p>
            <a:r>
              <a:rPr lang="en-US" dirty="0"/>
              <a:t>Click to edit Master title style</a:t>
            </a:r>
          </a:p>
        </p:txBody>
      </p:sp>
      <p:sp>
        <p:nvSpPr>
          <p:cNvPr id="3" name="Date Placeholder 2">
            <a:extLst>
              <a:ext uri="{FF2B5EF4-FFF2-40B4-BE49-F238E27FC236}">
                <a16:creationId xmlns:a16="http://schemas.microsoft.com/office/drawing/2014/main" id="{D443A871-5A76-4349-99F0-C46C77380477}"/>
              </a:ext>
            </a:extLst>
          </p:cNvPr>
          <p:cNvSpPr>
            <a:spLocks noGrp="1"/>
          </p:cNvSpPr>
          <p:nvPr>
            <p:ph type="dt" sz="half" idx="10"/>
          </p:nvPr>
        </p:nvSpPr>
        <p:spPr/>
        <p:txBody>
          <a:bodyPr/>
          <a:lstStyle/>
          <a:p>
            <a:fld id="{FA994D44-7693-499F-AC6C-11696134FE3F}" type="datetime2">
              <a:rPr lang="en-US" smtClean="0"/>
              <a:t>Monday, May 1, 2023</a:t>
            </a:fld>
            <a:endParaRPr lang="en-US"/>
          </a:p>
        </p:txBody>
      </p:sp>
      <p:sp>
        <p:nvSpPr>
          <p:cNvPr id="4" name="Footer Placeholder 3">
            <a:extLst>
              <a:ext uri="{FF2B5EF4-FFF2-40B4-BE49-F238E27FC236}">
                <a16:creationId xmlns:a16="http://schemas.microsoft.com/office/drawing/2014/main" id="{F472E803-8BD9-40A2-8389-C19DA11480ED}"/>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F05414ED-B772-4B84-813E-E34C9A97C053}"/>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3153283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562BDD-CBFF-4046-A6B2-A9ECCB7EA144}"/>
              </a:ext>
            </a:extLst>
          </p:cNvPr>
          <p:cNvSpPr>
            <a:spLocks noGrp="1"/>
          </p:cNvSpPr>
          <p:nvPr>
            <p:ph type="dt" sz="half" idx="10"/>
          </p:nvPr>
        </p:nvSpPr>
        <p:spPr/>
        <p:txBody>
          <a:bodyPr/>
          <a:lstStyle/>
          <a:p>
            <a:fld id="{363AF2AE-472C-4EF3-ABB2-24BAA9AE3CF7}" type="datetime2">
              <a:rPr lang="en-US" smtClean="0"/>
              <a:t>Monday, May 1, 2023</a:t>
            </a:fld>
            <a:endParaRPr lang="en-US"/>
          </a:p>
        </p:txBody>
      </p:sp>
      <p:sp>
        <p:nvSpPr>
          <p:cNvPr id="3" name="Footer Placeholder 2">
            <a:extLst>
              <a:ext uri="{FF2B5EF4-FFF2-40B4-BE49-F238E27FC236}">
                <a16:creationId xmlns:a16="http://schemas.microsoft.com/office/drawing/2014/main" id="{4690B5F6-6C28-4A86-AFD0-D7F93D461945}"/>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75910D5C-1634-451B-8D99-4D47EB3A11E7}"/>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02428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12261-8522-4437-B612-7C7100D18896}"/>
              </a:ext>
            </a:extLst>
          </p:cNvPr>
          <p:cNvSpPr>
            <a:spLocks noGrp="1"/>
          </p:cNvSpPr>
          <p:nvPr>
            <p:ph type="title"/>
          </p:nvPr>
        </p:nvSpPr>
        <p:spPr>
          <a:xfrm>
            <a:off x="420624" y="457200"/>
            <a:ext cx="10543032" cy="1600200"/>
          </a:xfrm>
        </p:spPr>
        <p:txBody>
          <a:bodyPr anchor="b">
            <a:noAutofit/>
          </a:bodyPr>
          <a:lstStyle>
            <a:lvl1pPr>
              <a:defRPr sz="5200">
                <a:latin typeface="Dante (Headings)2"/>
              </a:defRPr>
            </a:lvl1pPr>
          </a:lstStyle>
          <a:p>
            <a:r>
              <a:rPr lang="en-US" dirty="0"/>
              <a:t>Click to edit Master title style</a:t>
            </a:r>
          </a:p>
        </p:txBody>
      </p:sp>
      <p:sp>
        <p:nvSpPr>
          <p:cNvPr id="3" name="Content Placeholder 2">
            <a:extLst>
              <a:ext uri="{FF2B5EF4-FFF2-40B4-BE49-F238E27FC236}">
                <a16:creationId xmlns:a16="http://schemas.microsoft.com/office/drawing/2014/main" id="{91BAA0AF-3F50-42BD-84B4-E70C3D004FB2}"/>
              </a:ext>
            </a:extLst>
          </p:cNvPr>
          <p:cNvSpPr>
            <a:spLocks noGrp="1"/>
          </p:cNvSpPr>
          <p:nvPr>
            <p:ph idx="1"/>
          </p:nvPr>
        </p:nvSpPr>
        <p:spPr>
          <a:xfrm>
            <a:off x="5183188" y="2199340"/>
            <a:ext cx="5780468" cy="3661710"/>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99C702B-2C4D-4590-8BEE-31940145C77A}"/>
              </a:ext>
            </a:extLst>
          </p:cNvPr>
          <p:cNvSpPr>
            <a:spLocks noGrp="1"/>
          </p:cNvSpPr>
          <p:nvPr>
            <p:ph type="body" sz="half" idx="2"/>
          </p:nvPr>
        </p:nvSpPr>
        <p:spPr>
          <a:xfrm>
            <a:off x="420624" y="2199340"/>
            <a:ext cx="4489180" cy="3669647"/>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94813E-250B-4422-AE46-5E1AB964A417}"/>
              </a:ext>
            </a:extLst>
          </p:cNvPr>
          <p:cNvSpPr>
            <a:spLocks noGrp="1"/>
          </p:cNvSpPr>
          <p:nvPr>
            <p:ph type="dt" sz="half" idx="10"/>
          </p:nvPr>
        </p:nvSpPr>
        <p:spPr>
          <a:xfrm>
            <a:off x="420624" y="6217920"/>
            <a:ext cx="2743200" cy="640080"/>
          </a:xfrm>
        </p:spPr>
        <p:txBody>
          <a:bodyPr/>
          <a:lstStyle/>
          <a:p>
            <a:fld id="{EAEA162C-A7C1-4263-9453-1BAFF8C39559}" type="datetime2">
              <a:rPr lang="en-US" smtClean="0"/>
              <a:t>Monday, May 1, 2023</a:t>
            </a:fld>
            <a:endParaRPr lang="en-US"/>
          </a:p>
        </p:txBody>
      </p:sp>
      <p:sp>
        <p:nvSpPr>
          <p:cNvPr id="6" name="Footer Placeholder 5">
            <a:extLst>
              <a:ext uri="{FF2B5EF4-FFF2-40B4-BE49-F238E27FC236}">
                <a16:creationId xmlns:a16="http://schemas.microsoft.com/office/drawing/2014/main" id="{61CB5B81-E9CC-45F3-8EF1-35D2C8FF15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F5DA7E97-5A73-4602-9582-6CDACB9185F3}"/>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170483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5334B-3019-4CA1-B658-779001922412}"/>
              </a:ext>
            </a:extLst>
          </p:cNvPr>
          <p:cNvSpPr>
            <a:spLocks noGrp="1"/>
          </p:cNvSpPr>
          <p:nvPr>
            <p:ph type="title"/>
          </p:nvPr>
        </p:nvSpPr>
        <p:spPr>
          <a:xfrm>
            <a:off x="420624" y="457200"/>
            <a:ext cx="4489180" cy="1600200"/>
          </a:xfrm>
        </p:spPr>
        <p:txBody>
          <a:bodyPr anchor="b">
            <a:norm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AFD3CC12-FD6B-41A3-BF67-D600CC4383A3}"/>
              </a:ext>
            </a:extLst>
          </p:cNvPr>
          <p:cNvSpPr>
            <a:spLocks noGrp="1"/>
          </p:cNvSpPr>
          <p:nvPr>
            <p:ph type="pic" idx="1"/>
          </p:nvPr>
        </p:nvSpPr>
        <p:spPr>
          <a:xfrm>
            <a:off x="5183188" y="987425"/>
            <a:ext cx="6172200" cy="4873625"/>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0DDB2BD5-DC18-460B-BFCC-5B2447D2B094}"/>
              </a:ext>
            </a:extLst>
          </p:cNvPr>
          <p:cNvSpPr>
            <a:spLocks noGrp="1"/>
          </p:cNvSpPr>
          <p:nvPr>
            <p:ph type="body" sz="half" idx="2"/>
          </p:nvPr>
        </p:nvSpPr>
        <p:spPr>
          <a:xfrm>
            <a:off x="420624" y="2199340"/>
            <a:ext cx="4489180" cy="3669647"/>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BAF6305-9768-4792-866C-91238D45695D}"/>
              </a:ext>
            </a:extLst>
          </p:cNvPr>
          <p:cNvSpPr>
            <a:spLocks noGrp="1"/>
          </p:cNvSpPr>
          <p:nvPr>
            <p:ph type="dt" sz="half" idx="10"/>
          </p:nvPr>
        </p:nvSpPr>
        <p:spPr>
          <a:xfrm>
            <a:off x="420624" y="6217920"/>
            <a:ext cx="2743200" cy="640080"/>
          </a:xfrm>
        </p:spPr>
        <p:txBody>
          <a:bodyPr/>
          <a:lstStyle/>
          <a:p>
            <a:fld id="{64DF6793-3458-4587-8168-65F0C37A92D2}" type="datetime2">
              <a:rPr lang="en-US" smtClean="0"/>
              <a:t>Monday, May 1, 2023</a:t>
            </a:fld>
            <a:endParaRPr lang="en-US"/>
          </a:p>
        </p:txBody>
      </p:sp>
      <p:sp>
        <p:nvSpPr>
          <p:cNvPr id="6" name="Footer Placeholder 5">
            <a:extLst>
              <a:ext uri="{FF2B5EF4-FFF2-40B4-BE49-F238E27FC236}">
                <a16:creationId xmlns:a16="http://schemas.microsoft.com/office/drawing/2014/main" id="{2CDBF050-0FF1-499F-936E-FAAE50DC3D3E}"/>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08902C2E-1542-46B4-85B1-7A4B3F7724FC}"/>
              </a:ext>
            </a:extLst>
          </p:cNvPr>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94478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86836B-C327-49CB-ADF2-2E730C4A91BF}"/>
              </a:ext>
            </a:extLst>
          </p:cNvPr>
          <p:cNvSpPr/>
          <p:nvPr/>
        </p:nvSpPr>
        <p:spPr>
          <a:xfrm>
            <a:off x="0"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8310F61-136C-42B3-981B-FDE3DD0A8135}"/>
              </a:ext>
            </a:extLst>
          </p:cNvPr>
          <p:cNvSpPr/>
          <p:nvPr/>
        </p:nvSpPr>
        <p:spPr>
          <a:xfrm>
            <a:off x="1478322" y="709375"/>
            <a:ext cx="10713675" cy="541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392AF870-601F-4570-A8A9-1003F8939C55}"/>
              </a:ext>
            </a:extLst>
          </p:cNvPr>
          <p:cNvSpPr>
            <a:spLocks noGrp="1"/>
          </p:cNvSpPr>
          <p:nvPr>
            <p:ph type="title"/>
          </p:nvPr>
        </p:nvSpPr>
        <p:spPr>
          <a:xfrm>
            <a:off x="420624" y="365125"/>
            <a:ext cx="10543032" cy="1325563"/>
          </a:xfrm>
          <a:prstGeom prst="rect">
            <a:avLst/>
          </a:prstGeom>
        </p:spPr>
        <p:txBody>
          <a:bodyPr lIns="109728" tIns="109728" rIns="109728" bIns="91440" anchor="ctr"/>
          <a:lstStyle/>
          <a:p>
            <a:r>
              <a:rPr lang="en-US" dirty="0"/>
              <a:t>Click to edit Master title style</a:t>
            </a:r>
          </a:p>
        </p:txBody>
      </p:sp>
      <p:sp>
        <p:nvSpPr>
          <p:cNvPr id="3" name="Text Placeholder 2">
            <a:extLst>
              <a:ext uri="{FF2B5EF4-FFF2-40B4-BE49-F238E27FC236}">
                <a16:creationId xmlns:a16="http://schemas.microsoft.com/office/drawing/2014/main" id="{EBCCCECD-B6E7-4C40-8A84-65FD5A3F0AE2}"/>
              </a:ext>
            </a:extLst>
          </p:cNvPr>
          <p:cNvSpPr>
            <a:spLocks noGrp="1"/>
          </p:cNvSpPr>
          <p:nvPr>
            <p:ph type="body" idx="1"/>
          </p:nvPr>
        </p:nvSpPr>
        <p:spPr>
          <a:xfrm>
            <a:off x="420624" y="1825625"/>
            <a:ext cx="10543032" cy="4351338"/>
          </a:xfrm>
          <a:prstGeom prst="rect">
            <a:avLst/>
          </a:prstGeom>
        </p:spPr>
        <p:txBody>
          <a:bodyPr lIns="109728" tIns="109728" rIns="109728" bIns="9144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43EFA4D-0E39-4E26-B43C-5D1084B3BAE2}"/>
              </a:ext>
            </a:extLst>
          </p:cNvPr>
          <p:cNvSpPr>
            <a:spLocks noGrp="1"/>
          </p:cNvSpPr>
          <p:nvPr>
            <p:ph type="dt" sz="half" idx="2"/>
          </p:nvPr>
        </p:nvSpPr>
        <p:spPr>
          <a:xfrm>
            <a:off x="420624" y="6217920"/>
            <a:ext cx="2743200" cy="640080"/>
          </a:xfrm>
          <a:prstGeom prst="rect">
            <a:avLst/>
          </a:prstGeom>
        </p:spPr>
        <p:txBody>
          <a:bodyPr lIns="109728" tIns="109728" rIns="109728" bIns="91440" anchor="ctr"/>
          <a:lstStyle>
            <a:lvl1pPr algn="r">
              <a:defRPr sz="1200" spc="80">
                <a:solidFill>
                  <a:schemeClr val="tx2"/>
                </a:solidFill>
              </a:defRPr>
            </a:lvl1pPr>
          </a:lstStyle>
          <a:p>
            <a:fld id="{E8352ED3-3C46-4C9A-9738-67B2D875E7E2}" type="datetime2">
              <a:rPr lang="en-US" smtClean="0"/>
              <a:pPr/>
              <a:t>Monday, May 1, 2023</a:t>
            </a:fld>
            <a:endParaRPr lang="en-US" dirty="0"/>
          </a:p>
        </p:txBody>
      </p:sp>
      <p:sp>
        <p:nvSpPr>
          <p:cNvPr id="5" name="Footer Placeholder 4">
            <a:extLst>
              <a:ext uri="{FF2B5EF4-FFF2-40B4-BE49-F238E27FC236}">
                <a16:creationId xmlns:a16="http://schemas.microsoft.com/office/drawing/2014/main" id="{AE8851EA-2F2C-4012-8B96-51179BDD11B7}"/>
              </a:ext>
            </a:extLst>
          </p:cNvPr>
          <p:cNvSpPr>
            <a:spLocks noGrp="1"/>
          </p:cNvSpPr>
          <p:nvPr>
            <p:ph type="ftr" sz="quarter" idx="3"/>
          </p:nvPr>
        </p:nvSpPr>
        <p:spPr>
          <a:xfrm>
            <a:off x="3767328" y="6217920"/>
            <a:ext cx="7196328" cy="640080"/>
          </a:xfrm>
          <a:prstGeom prst="rect">
            <a:avLst/>
          </a:prstGeom>
        </p:spPr>
        <p:txBody>
          <a:bodyPr lIns="109728" tIns="109728" rIns="109728" bIns="91440" anchor="ctr"/>
          <a:lstStyle>
            <a:lvl1pPr algn="l">
              <a:defRPr sz="1200" spc="80">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17BB8ACB-7A60-4D76-A149-0C57A30E0161}"/>
              </a:ext>
            </a:extLst>
          </p:cNvPr>
          <p:cNvSpPr>
            <a:spLocks noGrp="1"/>
          </p:cNvSpPr>
          <p:nvPr>
            <p:ph type="sldNum" sz="quarter" idx="4"/>
          </p:nvPr>
        </p:nvSpPr>
        <p:spPr>
          <a:xfrm>
            <a:off x="11503152" y="0"/>
            <a:ext cx="685800" cy="685800"/>
          </a:xfrm>
          <a:prstGeom prst="rect">
            <a:avLst/>
          </a:prstGeom>
        </p:spPr>
        <p:txBody>
          <a:bodyPr lIns="109728" tIns="109728" rIns="109728" bIns="91440" anchor="ctr"/>
          <a:lstStyle>
            <a:lvl1pPr algn="ctr">
              <a:defRPr sz="1200">
                <a:solidFill>
                  <a:schemeClr val="tx2"/>
                </a:solidFill>
              </a:defRPr>
            </a:lvl1p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387326160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7" r:id="rId12"/>
  </p:sldLayoutIdLst>
  <p:hf sldNum="0" hdr="0" ftr="0" dt="0"/>
  <p:txStyles>
    <p:titleStyle>
      <a:lvl1pPr algn="l" defTabSz="914400" rtl="0" eaLnBrk="1" latinLnBrk="0" hangingPunct="1">
        <a:lnSpc>
          <a:spcPct val="110000"/>
        </a:lnSpc>
        <a:spcBef>
          <a:spcPct val="0"/>
        </a:spcBef>
        <a:buNone/>
        <a:defRPr sz="4400" kern="1200" spc="14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2"/>
        </a:buClr>
        <a:buFont typeface="Wingdings 2" panose="05020102010507070707" pitchFamily="18" charset="2"/>
        <a:buChar char=""/>
        <a:defRPr sz="2400" kern="1200" spc="14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2"/>
        </a:buClr>
        <a:buFont typeface="Wingdings 2" panose="05020102010507070707" pitchFamily="18" charset="2"/>
        <a:buChar char=""/>
        <a:defRPr sz="2000" kern="1200" spc="14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2"/>
        </a:buClr>
        <a:buFont typeface="Wingdings 2" panose="05020102010507070707" pitchFamily="18" charset="2"/>
        <a:buChar char=""/>
        <a:defRPr sz="1800" kern="1200" spc="14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2"/>
        </a:buClr>
        <a:buFont typeface="Wingdings 2" panose="05020102010507070707" pitchFamily="18" charset="2"/>
        <a:buChar char=""/>
        <a:defRPr sz="1600" kern="1200" spc="14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2"/>
        </a:buClr>
        <a:buFont typeface="Wingdings 2" panose="05020102010507070707" pitchFamily="18" charset="2"/>
        <a:buChar char=""/>
        <a:defRPr sz="1400" kern="1200" spc="14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51C3B6-A0D6-43F6-9F68-13666CDA5C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2" y="709375"/>
            <a:ext cx="10713675" cy="541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BB3B2C43-5E36-4768-8319-6752D24B47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B044326E-7BB3-4929-BE33-05CA64DBB2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Rectangle 14">
            <a:extLst>
              <a:ext uri="{FF2B5EF4-FFF2-40B4-BE49-F238E27FC236}">
                <a16:creationId xmlns:a16="http://schemas.microsoft.com/office/drawing/2014/main" id="{731CF4E0-AA2D-43CA-A528-C52FB15824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タイトル 3">
            <a:extLst>
              <a:ext uri="{FF2B5EF4-FFF2-40B4-BE49-F238E27FC236}">
                <a16:creationId xmlns:a16="http://schemas.microsoft.com/office/drawing/2014/main" id="{1381BF07-71F2-6CCA-2BC0-9917C34C3074}"/>
              </a:ext>
            </a:extLst>
          </p:cNvPr>
          <p:cNvSpPr>
            <a:spLocks noGrp="1"/>
          </p:cNvSpPr>
          <p:nvPr>
            <p:ph type="title"/>
          </p:nvPr>
        </p:nvSpPr>
        <p:spPr>
          <a:xfrm>
            <a:off x="5864207" y="576263"/>
            <a:ext cx="5891582" cy="2967606"/>
          </a:xfrm>
        </p:spPr>
        <p:txBody>
          <a:bodyPr vert="horz" lIns="91440" tIns="45720" rIns="91440" bIns="45720" rtlCol="0" anchor="b">
            <a:normAutofit/>
          </a:bodyPr>
          <a:lstStyle/>
          <a:p>
            <a:pPr>
              <a:lnSpc>
                <a:spcPct val="90000"/>
              </a:lnSpc>
            </a:pPr>
            <a:r>
              <a:rPr lang="ja-JP" altLang="en-US" sz="3200" b="1" dirty="0"/>
              <a:t>双極性障害</a:t>
            </a:r>
            <a:r>
              <a:rPr lang="ja-JP" altLang="en-US" sz="3200" dirty="0"/>
              <a:t>および関連障害群</a:t>
            </a:r>
            <a:br>
              <a:rPr lang="en-US" altLang="ja-JP" sz="3200" dirty="0"/>
            </a:br>
            <a:r>
              <a:rPr lang="ja-JP" altLang="en-US" sz="3200" dirty="0"/>
              <a:t>　　　　　　　（</a:t>
            </a:r>
            <a:r>
              <a:rPr lang="en-US" altLang="ja-JP" sz="3200" dirty="0"/>
              <a:t>DSM5Ⅲ</a:t>
            </a:r>
            <a:r>
              <a:rPr lang="ja-JP" altLang="en-US" sz="3200" dirty="0"/>
              <a:t>）</a:t>
            </a:r>
            <a:br>
              <a:rPr lang="en-US" altLang="ja-JP" sz="3200" dirty="0"/>
            </a:br>
            <a:r>
              <a:rPr lang="ja-JP" altLang="en-US" sz="3200" dirty="0"/>
              <a:t>　</a:t>
            </a:r>
            <a:br>
              <a:rPr lang="en-US" altLang="ja-JP" sz="3200" dirty="0"/>
            </a:br>
            <a:r>
              <a:rPr lang="ja-JP" altLang="en-US" sz="3200" b="1" dirty="0"/>
              <a:t>抑うつ障害群</a:t>
            </a:r>
            <a:r>
              <a:rPr lang="ja-JP" altLang="en-US" sz="3200" dirty="0"/>
              <a:t>（</a:t>
            </a:r>
            <a:r>
              <a:rPr lang="en-US" altLang="ja-JP" sz="3200" dirty="0"/>
              <a:t>DSM</a:t>
            </a:r>
            <a:r>
              <a:rPr lang="ja-JP" altLang="en-US" sz="3200" dirty="0"/>
              <a:t>５</a:t>
            </a:r>
            <a:r>
              <a:rPr lang="en-US" altLang="ja-JP" sz="3200" dirty="0"/>
              <a:t>Ⅳ</a:t>
            </a:r>
            <a:r>
              <a:rPr lang="ja-JP" altLang="en-US" sz="3200" dirty="0"/>
              <a:t>）</a:t>
            </a:r>
            <a:endParaRPr lang="en-US" altLang="ja-JP" sz="3200" dirty="0"/>
          </a:p>
        </p:txBody>
      </p:sp>
      <p:pic>
        <p:nvPicPr>
          <p:cNvPr id="6" name="Picture 1" descr="青いネオン ライトと六角形の背景">
            <a:extLst>
              <a:ext uri="{FF2B5EF4-FFF2-40B4-BE49-F238E27FC236}">
                <a16:creationId xmlns:a16="http://schemas.microsoft.com/office/drawing/2014/main" id="{47F40C93-6C51-DB06-B459-516071355497}"/>
              </a:ext>
            </a:extLst>
          </p:cNvPr>
          <p:cNvPicPr>
            <a:picLocks noChangeAspect="1"/>
          </p:cNvPicPr>
          <p:nvPr/>
        </p:nvPicPr>
        <p:blipFill rotWithShape="1">
          <a:blip r:embed="rId2"/>
          <a:srcRect l="26347" r="28653"/>
          <a:stretch/>
        </p:blipFill>
        <p:spPr>
          <a:xfrm>
            <a:off x="-6472" y="10"/>
            <a:ext cx="5486394" cy="6857982"/>
          </a:xfrm>
          <a:prstGeom prst="rect">
            <a:avLst/>
          </a:prstGeom>
        </p:spPr>
      </p:pic>
      <p:sp>
        <p:nvSpPr>
          <p:cNvPr id="17" name="Rectangle 16">
            <a:extLst>
              <a:ext uri="{FF2B5EF4-FFF2-40B4-BE49-F238E27FC236}">
                <a16:creationId xmlns:a16="http://schemas.microsoft.com/office/drawing/2014/main" id="{3B083774-A903-4B1B-BC6A-94C1F048E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479921" y="0"/>
            <a:ext cx="287517" cy="6857992"/>
          </a:xfrm>
          <a:prstGeom prst="rect">
            <a:avLst/>
          </a:prstGeom>
          <a:solidFill>
            <a:srgbClr val="2C78CE">
              <a:alpha val="2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cxnSp>
        <p:nvCxnSpPr>
          <p:cNvPr id="19" name="Straight Connector 18">
            <a:extLst>
              <a:ext uri="{FF2B5EF4-FFF2-40B4-BE49-F238E27FC236}">
                <a16:creationId xmlns:a16="http://schemas.microsoft.com/office/drawing/2014/main" id="{5D5FB189-1F48-4A47-B036-6AF7E11A8E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504676" y="-14198"/>
            <a:ext cx="0" cy="6858000"/>
          </a:xfrm>
          <a:prstGeom prst="line">
            <a:avLst/>
          </a:prstGeom>
          <a:ln w="9525" cap="rnd">
            <a:solidFill>
              <a:srgbClr val="2C78CE"/>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5B335DD-3163-4EC5-8B6B-2AB53E64D1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2C78CE"/>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0533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55E89F-D2F6-7BD5-926D-08D1303AF8CC}"/>
              </a:ext>
            </a:extLst>
          </p:cNvPr>
          <p:cNvSpPr>
            <a:spLocks noGrp="1"/>
          </p:cNvSpPr>
          <p:nvPr>
            <p:ph type="title"/>
          </p:nvPr>
        </p:nvSpPr>
        <p:spPr>
          <a:xfrm>
            <a:off x="409673" y="299419"/>
            <a:ext cx="10543032" cy="1325563"/>
          </a:xfrm>
        </p:spPr>
        <p:txBody>
          <a:bodyPr/>
          <a:lstStyle/>
          <a:p>
            <a:pPr algn="ctr"/>
            <a:r>
              <a:rPr kumimoji="1" lang="ja-JP" altLang="en-US" dirty="0"/>
              <a:t>双極性障害</a:t>
            </a:r>
          </a:p>
        </p:txBody>
      </p:sp>
      <p:sp>
        <p:nvSpPr>
          <p:cNvPr id="3" name="コンテンツ プレースホルダー 2">
            <a:extLst>
              <a:ext uri="{FF2B5EF4-FFF2-40B4-BE49-F238E27FC236}">
                <a16:creationId xmlns:a16="http://schemas.microsoft.com/office/drawing/2014/main" id="{83372CAC-2CC8-6260-4C00-73F019FC0A5D}"/>
              </a:ext>
            </a:extLst>
          </p:cNvPr>
          <p:cNvSpPr>
            <a:spLocks noGrp="1"/>
          </p:cNvSpPr>
          <p:nvPr>
            <p:ph idx="1"/>
          </p:nvPr>
        </p:nvSpPr>
        <p:spPr>
          <a:xfrm>
            <a:off x="197116" y="1825625"/>
            <a:ext cx="11679133" cy="4903702"/>
          </a:xfrm>
        </p:spPr>
        <p:txBody>
          <a:bodyPr/>
          <a:lstStyle/>
          <a:p>
            <a:r>
              <a:rPr lang="ja-JP" altLang="en-US" sz="3600" b="0" i="0" dirty="0">
                <a:solidFill>
                  <a:srgbClr val="333333"/>
                </a:solidFill>
                <a:effectLst/>
                <a:latin typeface="Helvetica Neue"/>
              </a:rPr>
              <a:t>双極性障害は、躁状態</a:t>
            </a:r>
            <a:r>
              <a:rPr lang="en-US" altLang="ja-JP" sz="3600" b="0" i="0" dirty="0">
                <a:solidFill>
                  <a:srgbClr val="333333"/>
                </a:solidFill>
                <a:effectLst/>
                <a:latin typeface="Helvetica Neue"/>
              </a:rPr>
              <a:t>(</a:t>
            </a:r>
            <a:r>
              <a:rPr lang="ja-JP" altLang="en-US" sz="3600" b="0" i="0" dirty="0">
                <a:solidFill>
                  <a:srgbClr val="333333"/>
                </a:solidFill>
                <a:effectLst/>
                <a:latin typeface="Helvetica Neue"/>
              </a:rPr>
              <a:t>または軽躁状態</a:t>
            </a:r>
            <a:r>
              <a:rPr lang="en-US" altLang="ja-JP" sz="3600" b="0" i="0" dirty="0">
                <a:solidFill>
                  <a:srgbClr val="333333"/>
                </a:solidFill>
                <a:effectLst/>
                <a:latin typeface="Helvetica Neue"/>
              </a:rPr>
              <a:t>)</a:t>
            </a:r>
            <a:r>
              <a:rPr lang="ja-JP" altLang="en-US" sz="3600" b="0" i="0" dirty="0">
                <a:solidFill>
                  <a:srgbClr val="333333"/>
                </a:solidFill>
                <a:effectLst/>
                <a:latin typeface="Helvetica Neue"/>
              </a:rPr>
              <a:t>とうつ状態（大うつ病エピソード）とを反復する精神疾患です。急性期症状から始まり寛解や再発の経過を繰り返します。躁状態とうつ状態が交互に生じることもありますが、多くはいずれか一方が優勢です。「躁うつ病」とも呼ばれています。</a:t>
            </a:r>
            <a:endParaRPr kumimoji="1" lang="ja-JP" altLang="en-US" sz="3600" dirty="0"/>
          </a:p>
        </p:txBody>
      </p:sp>
    </p:spTree>
    <p:extLst>
      <p:ext uri="{BB962C8B-B14F-4D97-AF65-F5344CB8AC3E}">
        <p14:creationId xmlns:p14="http://schemas.microsoft.com/office/powerpoint/2010/main" val="3596156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4B5AA4-789B-4E2B-F7F8-96F599E60560}"/>
              </a:ext>
            </a:extLst>
          </p:cNvPr>
          <p:cNvSpPr>
            <a:spLocks noGrp="1"/>
          </p:cNvSpPr>
          <p:nvPr>
            <p:ph type="title"/>
          </p:nvPr>
        </p:nvSpPr>
        <p:spPr>
          <a:xfrm>
            <a:off x="179705" y="365125"/>
            <a:ext cx="11570609" cy="1325563"/>
          </a:xfrm>
        </p:spPr>
        <p:txBody>
          <a:bodyPr>
            <a:normAutofit fontScale="90000"/>
          </a:bodyPr>
          <a:lstStyle/>
          <a:p>
            <a:r>
              <a:rPr kumimoji="1" lang="ja-JP" altLang="en-US" dirty="0"/>
              <a:t>双極性障害の北杜夫さん（作家、医師）</a:t>
            </a:r>
          </a:p>
        </p:txBody>
      </p:sp>
      <p:sp>
        <p:nvSpPr>
          <p:cNvPr id="3" name="コンテンツ プレースホルダー 2">
            <a:extLst>
              <a:ext uri="{FF2B5EF4-FFF2-40B4-BE49-F238E27FC236}">
                <a16:creationId xmlns:a16="http://schemas.microsoft.com/office/drawing/2014/main" id="{7FD7F243-7434-6B7D-A803-D9049A57EB44}"/>
              </a:ext>
            </a:extLst>
          </p:cNvPr>
          <p:cNvSpPr>
            <a:spLocks noGrp="1"/>
          </p:cNvSpPr>
          <p:nvPr>
            <p:ph idx="1"/>
          </p:nvPr>
        </p:nvSpPr>
        <p:spPr>
          <a:xfrm>
            <a:off x="420625" y="1825625"/>
            <a:ext cx="11236606" cy="4206383"/>
          </a:xfrm>
        </p:spPr>
        <p:txBody>
          <a:bodyPr/>
          <a:lstStyle/>
          <a:p>
            <a:r>
              <a:rPr lang="ja-JP" altLang="en-US" b="0" i="0" dirty="0">
                <a:solidFill>
                  <a:srgbClr val="434343"/>
                </a:solidFill>
                <a:effectLst/>
                <a:latin typeface="メイリオ" panose="020B0604030504040204" pitchFamily="50" charset="-128"/>
                <a:ea typeface="メイリオ" panose="020B0604030504040204" pitchFamily="50" charset="-128"/>
              </a:rPr>
              <a:t>北　杜夫さんが双極性障害を発病したのは１９６９年。ひとり娘の由香さんが小学１年の夏だったそうです。躁病がはじまると、北さんは怒ったり赤ちゃん言葉を使ったり、まったく儲からない株取引で多額の借金を重ね、最後には破産に追い込まれました。</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r>
              <a:rPr lang="ja-JP" altLang="en-US" b="0" i="0" dirty="0">
                <a:solidFill>
                  <a:srgbClr val="434343"/>
                </a:solidFill>
                <a:effectLst/>
                <a:latin typeface="メイリオ" panose="020B0604030504040204" pitchFamily="50" charset="-128"/>
                <a:ea typeface="メイリオ" panose="020B0604030504040204" pitchFamily="50" charset="-128"/>
              </a:rPr>
              <a:t>本人のつくった「当家の主人、発狂中」の張り紙を由香さんはおもしろがって自宅前に張り出しますし、お母さんもそれを止めなかったようです。躁病に辟易としながらも受け入れてしまえる。精神的な病気はご家族にとって負い目となり、兄弟や親戚にも言えないというひとが少なくありませんが、病気をオープンにするとまわりには一緒に笑ってくれたりつらさを分かち合ってくれるひとが集まって来るのかもしれません。</a:t>
            </a:r>
            <a:endParaRPr kumimoji="1" lang="ja-JP" altLang="en-US" dirty="0"/>
          </a:p>
        </p:txBody>
      </p:sp>
    </p:spTree>
    <p:extLst>
      <p:ext uri="{BB962C8B-B14F-4D97-AF65-F5344CB8AC3E}">
        <p14:creationId xmlns:p14="http://schemas.microsoft.com/office/powerpoint/2010/main" val="3500676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C1314E-0C23-60AC-DF39-4CAC9221D524}"/>
              </a:ext>
            </a:extLst>
          </p:cNvPr>
          <p:cNvSpPr>
            <a:spLocks noGrp="1"/>
          </p:cNvSpPr>
          <p:nvPr>
            <p:ph type="title"/>
          </p:nvPr>
        </p:nvSpPr>
        <p:spPr>
          <a:xfrm>
            <a:off x="420624" y="163210"/>
            <a:ext cx="10543032" cy="1325563"/>
          </a:xfrm>
        </p:spPr>
        <p:txBody>
          <a:bodyPr/>
          <a:lstStyle/>
          <a:p>
            <a:pPr algn="ctr"/>
            <a:r>
              <a:rPr kumimoji="1" lang="ja-JP" altLang="en-US" dirty="0"/>
              <a:t>抑うつ障害群</a:t>
            </a:r>
          </a:p>
        </p:txBody>
      </p:sp>
      <p:sp>
        <p:nvSpPr>
          <p:cNvPr id="3" name="コンテンツ プレースホルダー 2">
            <a:extLst>
              <a:ext uri="{FF2B5EF4-FFF2-40B4-BE49-F238E27FC236}">
                <a16:creationId xmlns:a16="http://schemas.microsoft.com/office/drawing/2014/main" id="{EF646D8B-3A6E-10EC-353A-460433D00265}"/>
              </a:ext>
            </a:extLst>
          </p:cNvPr>
          <p:cNvSpPr>
            <a:spLocks noGrp="1"/>
          </p:cNvSpPr>
          <p:nvPr>
            <p:ph idx="1"/>
          </p:nvPr>
        </p:nvSpPr>
        <p:spPr>
          <a:xfrm>
            <a:off x="208067" y="1330534"/>
            <a:ext cx="11750314" cy="5212627"/>
          </a:xfrm>
        </p:spPr>
        <p:txBody>
          <a:bodyPr/>
          <a:lstStyle/>
          <a:p>
            <a:r>
              <a:rPr lang="ja-JP" altLang="en-US" sz="3600" b="0" i="0" dirty="0">
                <a:solidFill>
                  <a:srgbClr val="333333"/>
                </a:solidFill>
                <a:effectLst/>
                <a:latin typeface="Helvetica Neue"/>
              </a:rPr>
              <a:t>「抑うつ状態」とは、さまざま原因で「気分が落ち込んで何にもする気になれない」「憂鬱な気分」など、心のエネルギーが低下していろいろな精神症状や身体症状がみられることを指します。抑うつ障害群は、機能を妨げるほど重度または継続的にその状態が続くことが特徴です。</a:t>
            </a:r>
            <a:endParaRPr kumimoji="1" lang="ja-JP" altLang="en-US" sz="3600" dirty="0"/>
          </a:p>
        </p:txBody>
      </p:sp>
    </p:spTree>
    <p:extLst>
      <p:ext uri="{BB962C8B-B14F-4D97-AF65-F5344CB8AC3E}">
        <p14:creationId xmlns:p14="http://schemas.microsoft.com/office/powerpoint/2010/main" val="3161425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CB85ED66-854A-CA9C-0134-0145C16B0243}"/>
              </a:ext>
            </a:extLst>
          </p:cNvPr>
          <p:cNvSpPr>
            <a:spLocks noGrp="1"/>
          </p:cNvSpPr>
          <p:nvPr>
            <p:ph type="title"/>
          </p:nvPr>
        </p:nvSpPr>
        <p:spPr>
          <a:xfrm>
            <a:off x="838199" y="-16366"/>
            <a:ext cx="10515600" cy="1325563"/>
          </a:xfrm>
        </p:spPr>
        <p:txBody>
          <a:bodyPr/>
          <a:lstStyle/>
          <a:p>
            <a:pPr algn="ctr"/>
            <a:r>
              <a:rPr lang="ja-JP" altLang="en-US" b="1" dirty="0"/>
              <a:t>うつ病のメカニズム</a:t>
            </a:r>
          </a:p>
        </p:txBody>
      </p:sp>
      <p:pic>
        <p:nvPicPr>
          <p:cNvPr id="1026" name="Picture 2">
            <a:extLst>
              <a:ext uri="{FF2B5EF4-FFF2-40B4-BE49-F238E27FC236}">
                <a16:creationId xmlns:a16="http://schemas.microsoft.com/office/drawing/2014/main" id="{ECADF493-E557-F45D-9EA3-AAB66A98C4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166" y="1051034"/>
            <a:ext cx="11876689" cy="5010132"/>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C446CF01-B1D7-4F6D-A997-1B0151CE3688}"/>
              </a:ext>
            </a:extLst>
          </p:cNvPr>
          <p:cNvSpPr txBox="1"/>
          <p:nvPr/>
        </p:nvSpPr>
        <p:spPr>
          <a:xfrm>
            <a:off x="5780689" y="6308209"/>
            <a:ext cx="6096000" cy="369332"/>
          </a:xfrm>
          <a:prstGeom prst="rect">
            <a:avLst/>
          </a:prstGeom>
          <a:noFill/>
        </p:spPr>
        <p:txBody>
          <a:bodyPr wrap="square">
            <a:spAutoFit/>
          </a:bodyPr>
          <a:lstStyle/>
          <a:p>
            <a:r>
              <a:rPr lang="en-US" altLang="ja-JP" dirty="0"/>
              <a:t>https://www.data-index.co.jp/knowledge/92/</a:t>
            </a:r>
            <a:endParaRPr lang="ja-JP" altLang="en-US" dirty="0"/>
          </a:p>
        </p:txBody>
      </p:sp>
      <p:pic>
        <p:nvPicPr>
          <p:cNvPr id="7" name="録音したサウンド">
            <a:hlinkClick r:id="" action="ppaction://media"/>
            <a:extLst>
              <a:ext uri="{FF2B5EF4-FFF2-40B4-BE49-F238E27FC236}">
                <a16:creationId xmlns:a16="http://schemas.microsoft.com/office/drawing/2014/main" id="{59C63E55-BF4F-AE44-10BD-6F16430F0B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28773" y="443215"/>
            <a:ext cx="406400" cy="406400"/>
          </a:xfrm>
          <a:prstGeom prst="rect">
            <a:avLst/>
          </a:prstGeom>
        </p:spPr>
      </p:pic>
    </p:spTree>
    <p:extLst>
      <p:ext uri="{BB962C8B-B14F-4D97-AF65-F5344CB8AC3E}">
        <p14:creationId xmlns:p14="http://schemas.microsoft.com/office/powerpoint/2010/main" val="50080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02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33C47A7-F128-4DF5-8C08-B591F87298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58890"/>
            <a:ext cx="12191999" cy="5684808"/>
          </a:xfrm>
          <a:prstGeom prst="rect">
            <a:avLst/>
          </a:prstGeom>
        </p:spPr>
      </p:pic>
      <p:sp>
        <p:nvSpPr>
          <p:cNvPr id="2" name="タイトル 1"/>
          <p:cNvSpPr>
            <a:spLocks noGrp="1"/>
          </p:cNvSpPr>
          <p:nvPr>
            <p:ph type="title"/>
          </p:nvPr>
        </p:nvSpPr>
        <p:spPr>
          <a:xfrm>
            <a:off x="708803" y="-55986"/>
            <a:ext cx="10515600" cy="609398"/>
          </a:xfrm>
        </p:spPr>
        <p:txBody>
          <a:bodyPr/>
          <a:lstStyle/>
          <a:p>
            <a:pPr algn="ctr"/>
            <a:r>
              <a:rPr kumimoji="1" lang="ja-JP" altLang="en-US" b="1" dirty="0">
                <a:latin typeface="ＭＳ ゴシック" panose="020B0609070205080204" pitchFamily="49" charset="-128"/>
                <a:ea typeface="ＭＳ ゴシック" panose="020B0609070205080204" pitchFamily="49" charset="-128"/>
              </a:rPr>
              <a:t>うつ病の治療薬</a:t>
            </a:r>
          </a:p>
        </p:txBody>
      </p:sp>
      <p:sp>
        <p:nvSpPr>
          <p:cNvPr id="4" name="コンテンツ プレースホルダー 3"/>
          <p:cNvSpPr>
            <a:spLocks noGrp="1"/>
          </p:cNvSpPr>
          <p:nvPr>
            <p:ph idx="4294967295"/>
          </p:nvPr>
        </p:nvSpPr>
        <p:spPr>
          <a:xfrm>
            <a:off x="838200" y="552091"/>
            <a:ext cx="10515600" cy="5624872"/>
          </a:xfrm>
          <a:prstGeom prst="rect">
            <a:avLst/>
          </a:prstGeom>
        </p:spPr>
        <p:txBody>
          <a:bodyPr/>
          <a:lstStyle/>
          <a:p>
            <a:endParaRPr kumimoji="1" lang="ja-JP" altLang="en-US" dirty="0"/>
          </a:p>
        </p:txBody>
      </p:sp>
      <p:pic>
        <p:nvPicPr>
          <p:cNvPr id="6" name="録音したサウンド">
            <a:hlinkClick r:id="" action="ppaction://media"/>
            <a:extLst>
              <a:ext uri="{FF2B5EF4-FFF2-40B4-BE49-F238E27FC236}">
                <a16:creationId xmlns:a16="http://schemas.microsoft.com/office/drawing/2014/main" id="{F9E8724A-3531-3725-D31A-78936FD6974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11618" y="247291"/>
            <a:ext cx="304800" cy="304800"/>
          </a:xfrm>
          <a:prstGeom prst="rect">
            <a:avLst/>
          </a:prstGeom>
        </p:spPr>
      </p:pic>
    </p:spTree>
    <p:extLst>
      <p:ext uri="{BB962C8B-B14F-4D97-AF65-F5344CB8AC3E}">
        <p14:creationId xmlns:p14="http://schemas.microsoft.com/office/powerpoint/2010/main" val="3700745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5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setVTI">
  <a:themeElements>
    <a:clrScheme name="Office">
      <a:dk1>
        <a:srgbClr val="000000"/>
      </a:dk1>
      <a:lt1>
        <a:srgbClr val="FFFFFF"/>
      </a:lt1>
      <a:dk2>
        <a:srgbClr val="57495C"/>
      </a:dk2>
      <a:lt2>
        <a:srgbClr val="E7E6E6"/>
      </a:lt2>
      <a:accent1>
        <a:srgbClr val="F07C98"/>
      </a:accent1>
      <a:accent2>
        <a:srgbClr val="A6778D"/>
      </a:accent2>
      <a:accent3>
        <a:srgbClr val="768BA6"/>
      </a:accent3>
      <a:accent4>
        <a:srgbClr val="E8908B"/>
      </a:accent4>
      <a:accent5>
        <a:srgbClr val="C47A93"/>
      </a:accent5>
      <a:accent6>
        <a:srgbClr val="70A8DB"/>
      </a:accent6>
      <a:hlink>
        <a:srgbClr val="EB8067"/>
      </a:hlink>
      <a:folHlink>
        <a:srgbClr val="7BC7C0"/>
      </a:folHlink>
    </a:clrScheme>
    <a:fontScheme name="Dante">
      <a:majorFont>
        <a:latin typeface="Meiryo"/>
        <a:ea typeface=""/>
        <a:cs typeface=""/>
      </a:majorFont>
      <a:minorFont>
        <a:latin typeface="Meiry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setVTI" id="{17A3166B-76FF-4669-8F6D-D4251AE158D8}" vid="{4532814A-B5F8-4CFD-BC69-A007D492DA47}"/>
    </a:ext>
  </a:extLst>
</a:theme>
</file>

<file path=docProps/app.xml><?xml version="1.0" encoding="utf-8"?>
<Properties xmlns="http://schemas.openxmlformats.org/officeDocument/2006/extended-properties" xmlns:vt="http://schemas.openxmlformats.org/officeDocument/2006/docPropsVTypes">
  <TotalTime>23</TotalTime>
  <Words>347</Words>
  <Application>Microsoft Office PowerPoint</Application>
  <PresentationFormat>ワイド画面</PresentationFormat>
  <Paragraphs>11</Paragraphs>
  <Slides>6</Slides>
  <Notes>0</Notes>
  <HiddenSlides>0</HiddenSlides>
  <MMClips>2</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6</vt:i4>
      </vt:variant>
    </vt:vector>
  </HeadingPairs>
  <TitlesOfParts>
    <vt:vector size="15" baseType="lpstr">
      <vt:lpstr>Dante (Headings)2</vt:lpstr>
      <vt:lpstr>Helvetica Neue</vt:lpstr>
      <vt:lpstr>Helvetica Neue Medium</vt:lpstr>
      <vt:lpstr>ＭＳ ゴシック</vt:lpstr>
      <vt:lpstr>メイリオ</vt:lpstr>
      <vt:lpstr>メイリオ</vt:lpstr>
      <vt:lpstr>Arial</vt:lpstr>
      <vt:lpstr>Wingdings 2</vt:lpstr>
      <vt:lpstr>OffsetVTI</vt:lpstr>
      <vt:lpstr>双極性障害および関連障害群 　　　　　　　（DSM5Ⅲ） 　 抑うつ障害群（DSM５Ⅳ）</vt:lpstr>
      <vt:lpstr>双極性障害</vt:lpstr>
      <vt:lpstr>双極性障害の北杜夫さん（作家、医師）</vt:lpstr>
      <vt:lpstr>抑うつ障害群</vt:lpstr>
      <vt:lpstr>うつ病のメカニズム</vt:lpstr>
      <vt:lpstr>うつ病の治療薬</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双極性障害および関連障害群 　　　　　　　（DSM5Ⅲ） 　 抑うつ障害群（DSM５Ⅳ）</dc:title>
  <dc:creator>ﾐﾔｶﾜ ｻﾝﾍﾟｲ 宮川 三平</dc:creator>
  <cp:lastModifiedBy>ﾐﾔｶﾜ ｻﾝﾍﾟｲ 宮川 三平</cp:lastModifiedBy>
  <cp:revision>2</cp:revision>
  <dcterms:created xsi:type="dcterms:W3CDTF">2023-04-30T22:34:09Z</dcterms:created>
  <dcterms:modified xsi:type="dcterms:W3CDTF">2023-04-30T22:57:37Z</dcterms:modified>
</cp:coreProperties>
</file>