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7A15D47-CFA8-4D1D-BF01-B927EAC89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4337" y="430401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7AC713-EFE9-72A0-4868-E0E09AB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001" y="278058"/>
            <a:ext cx="9404723" cy="1400530"/>
          </a:xfrm>
        </p:spPr>
        <p:txBody>
          <a:bodyPr/>
          <a:lstStyle/>
          <a:p>
            <a:r>
              <a:rPr kumimoji="1" lang="ja-JP" altLang="en-US" dirty="0"/>
              <a:t>肝臓、胆のう、膵臓、１２指腸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CCCAA1C-535E-6995-478D-AD7A424D06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8" y="1202332"/>
            <a:ext cx="12092683" cy="49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7B74B9-2594-818B-34AA-1D01342C1DB4}"/>
              </a:ext>
            </a:extLst>
          </p:cNvPr>
          <p:cNvSpPr txBox="1"/>
          <p:nvPr/>
        </p:nvSpPr>
        <p:spPr>
          <a:xfrm>
            <a:off x="4854539" y="6156405"/>
            <a:ext cx="7406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https://shinshu-surgery.jp/digestive/treatment/hbp/cancer_bileduct.php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12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FC0502-6B40-ADC6-6EE4-F0D638C0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/>
              <a:t>肝臓、門脈、肝動脈</a:t>
            </a:r>
          </a:p>
        </p:txBody>
      </p:sp>
      <p:pic>
        <p:nvPicPr>
          <p:cNvPr id="4098" name="Picture 2" descr="イラスト：有限会社 熊アート  出所：伊藤和修著『大人の教養 面白いほどわかる生物』（KADOKAWA）">
            <a:extLst>
              <a:ext uri="{FF2B5EF4-FFF2-40B4-BE49-F238E27FC236}">
                <a16:creationId xmlns:a16="http://schemas.microsoft.com/office/drawing/2014/main" id="{C8143DDA-8D5D-897D-870E-97474129B7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6" y="1392148"/>
            <a:ext cx="11526592" cy="521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37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67DCB0-09E6-A509-20B5-E33A082B8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660" y="113671"/>
            <a:ext cx="9404723" cy="1400530"/>
          </a:xfrm>
        </p:spPr>
        <p:txBody>
          <a:bodyPr/>
          <a:lstStyle/>
          <a:p>
            <a:pPr algn="ctr"/>
            <a:r>
              <a:rPr kumimoji="1" lang="ja-JP" altLang="en-US" dirty="0"/>
              <a:t>肝臓の働き</a:t>
            </a:r>
          </a:p>
        </p:txBody>
      </p:sp>
      <p:pic>
        <p:nvPicPr>
          <p:cNvPr id="6148" name="Picture 4" descr="図解-肝臓の3つの役割">
            <a:extLst>
              <a:ext uri="{FF2B5EF4-FFF2-40B4-BE49-F238E27FC236}">
                <a16:creationId xmlns:a16="http://schemas.microsoft.com/office/drawing/2014/main" id="{72CF87E5-95F0-7025-A89F-3E7E894812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9" y="852755"/>
            <a:ext cx="11217499" cy="539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AE2F0D-8D32-7A88-93B8-CDE66D872564}"/>
              </a:ext>
            </a:extLst>
          </p:cNvPr>
          <p:cNvSpPr txBox="1"/>
          <p:nvPr/>
        </p:nvSpPr>
        <p:spPr>
          <a:xfrm>
            <a:off x="5251379" y="6211669"/>
            <a:ext cx="6095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https://dictionary.goo.ne.jp/word/medical/%E8%82%9D%E8%87%93%E3%81%AE%E5%BD%B9%E5%89%B2/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201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A5713B-D090-48C2-83E6-4F431ED8F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55642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9434" y="44221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0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5D7B11-CBE4-4FB8-8F7C-59A8CE918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3749" y="557287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7088B6-8AF3-4DB6-926D-78FF6E61F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2274" y="599925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0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B81F44-77C2-4388-81F4-EC87CE381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0499" y="617904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3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3988F9-2A01-40BC-8CFD-B82AD820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706"/>
            <a:ext cx="12010030" cy="1400530"/>
          </a:xfrm>
        </p:spPr>
        <p:txBody>
          <a:bodyPr/>
          <a:lstStyle/>
          <a:p>
            <a:pPr algn="ctr"/>
            <a:r>
              <a:rPr kumimoji="1" lang="ja-JP" altLang="en-US" b="1" dirty="0"/>
              <a:t>肺胞におけるガス交換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ED0F2F7-2F3D-49A0-B59A-E790A463E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009934"/>
            <a:ext cx="12192000" cy="5848066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551" y="59324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4D17E7-97D2-8B6B-CC74-E95FC334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929" y="147098"/>
            <a:ext cx="9404723" cy="1400530"/>
          </a:xfrm>
        </p:spPr>
        <p:txBody>
          <a:bodyPr/>
          <a:lstStyle/>
          <a:p>
            <a:pPr algn="ctr"/>
            <a:r>
              <a:rPr lang="ja-JP" altLang="en-US" dirty="0"/>
              <a:t>外呼吸と内呼吸</a:t>
            </a:r>
            <a:endParaRPr kumimoji="1" lang="ja-JP" altLang="en-US" dirty="0"/>
          </a:p>
        </p:txBody>
      </p:sp>
      <p:pic>
        <p:nvPicPr>
          <p:cNvPr id="5122" name="Picture 2" descr="画像">
            <a:extLst>
              <a:ext uri="{FF2B5EF4-FFF2-40B4-BE49-F238E27FC236}">
                <a16:creationId xmlns:a16="http://schemas.microsoft.com/office/drawing/2014/main" id="{5E01225A-05C2-2392-1855-0EA8CCEA82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9" y="965772"/>
            <a:ext cx="11102168" cy="54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418F49-CB0B-B837-6D48-D41440725209}"/>
              </a:ext>
            </a:extLst>
          </p:cNvPr>
          <p:cNvSpPr txBox="1"/>
          <p:nvPr/>
        </p:nvSpPr>
        <p:spPr>
          <a:xfrm>
            <a:off x="5246241" y="6447504"/>
            <a:ext cx="6740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https://twitter.com/kango_roo/status/723504358957191168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0508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20B18-3706-1B7E-D0C2-0F2781E20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消化器　　　　乳歯と永久歯</a:t>
            </a:r>
          </a:p>
        </p:txBody>
      </p:sp>
      <p:pic>
        <p:nvPicPr>
          <p:cNvPr id="6" name="コンテンツ プレースホルダー 5" descr="ダイアグラム&#10;&#10;自動的に生成された説明">
            <a:extLst>
              <a:ext uri="{FF2B5EF4-FFF2-40B4-BE49-F238E27FC236}">
                <a16:creationId xmlns:a16="http://schemas.microsoft.com/office/drawing/2014/main" id="{2E3E9F17-2577-3624-FB72-11649D3CA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548" y="1320085"/>
            <a:ext cx="10715223" cy="4928315"/>
          </a:xfr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78F345-858C-1A3F-B954-14C213627404}"/>
              </a:ext>
            </a:extLst>
          </p:cNvPr>
          <p:cNvSpPr txBox="1"/>
          <p:nvPr/>
        </p:nvSpPr>
        <p:spPr>
          <a:xfrm>
            <a:off x="4270089" y="6325279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https://www.kango-roo.com/ki/image_2218/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0378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A7A93B-88C2-9B9A-ECF1-53801788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消化管　　　　嚥下　食道➡胃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B0CC923-3A47-F88A-C0FD-4F0BE48184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4" y="1258231"/>
            <a:ext cx="5202886" cy="504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4AE15E0-419E-A519-FFA9-67C48C6838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308" y="1258232"/>
            <a:ext cx="6407218" cy="49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43D440-EEB7-DFF4-6EB7-65E147F33AC3}"/>
              </a:ext>
            </a:extLst>
          </p:cNvPr>
          <p:cNvSpPr txBox="1"/>
          <p:nvPr/>
        </p:nvSpPr>
        <p:spPr>
          <a:xfrm>
            <a:off x="5398360" y="6405282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https://www.jhata99.org/fushigi/280.html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01850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オン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447</TotalTime>
  <Words>124</Words>
  <Application>Microsoft Office PowerPoint</Application>
  <PresentationFormat>ワイド画面</PresentationFormat>
  <Paragraphs>12</Paragraphs>
  <Slides>12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イオン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肺胞におけるガス交換</vt:lpstr>
      <vt:lpstr>外呼吸と内呼吸</vt:lpstr>
      <vt:lpstr>消化器　　　　乳歯と永久歯</vt:lpstr>
      <vt:lpstr>消化管　　　　嚥下　食道➡胃</vt:lpstr>
      <vt:lpstr>肝臓、胆のう、膵臓、１２指腸</vt:lpstr>
      <vt:lpstr>肝臓、門脈、肝動脈</vt:lpstr>
      <vt:lpstr>肝臓の働き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miyakawa</dc:creator>
  <cp:lastModifiedBy>三平 宮川</cp:lastModifiedBy>
  <cp:revision>6</cp:revision>
  <dcterms:created xsi:type="dcterms:W3CDTF">2018-10-22T11:29:43Z</dcterms:created>
  <dcterms:modified xsi:type="dcterms:W3CDTF">2024-05-03T07:47:42Z</dcterms:modified>
</cp:coreProperties>
</file>