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sldIdLst>
    <p:sldId id="256" r:id="rId4"/>
    <p:sldId id="257" r:id="rId5"/>
    <p:sldId id="258" r:id="rId6"/>
    <p:sldId id="266" r:id="rId7"/>
    <p:sldId id="270" r:id="rId8"/>
    <p:sldId id="264" r:id="rId9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85" autoAdjust="0"/>
    <p:restoredTop sz="94660"/>
  </p:normalViewPr>
  <p:slideViewPr>
    <p:cSldViewPr snapToGrid="0">
      <p:cViewPr varScale="1">
        <p:scale>
          <a:sx n="65" d="100"/>
          <a:sy n="65" d="100"/>
        </p:scale>
        <p:origin x="57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C:\Users\&#23470;&#24029;&#19977;&#24179;\Desktop\&#33258;&#28982;&#12539;&#31038;&#20250;&#12539;&#31185;&#23398;&#25216;&#34899;&#12434;&#32771;&#12360;&#12427;\&#22320;&#29699;&#12398;&#27671;&#20505;&#22793;&#21205;.csv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sz="3200" b="1" dirty="0"/>
              <a:t>地球の平均気温</a:t>
            </a:r>
            <a:endParaRPr lang="en-US" altLang="ja-JP" sz="32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[地球の気候変動.csv]地球の気候変動!$B$1</c:f>
              <c:strCache>
                <c:ptCount val="1"/>
                <c:pt idx="0">
                  <c:v>median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[地球の気候変動.csv]地球の気候変動!$A$2:$A$2018</c:f>
              <c:numCache>
                <c:formatCode>General</c:formatCode>
                <c:ptCount val="201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  <c:pt idx="120">
                  <c:v>121</c:v>
                </c:pt>
                <c:pt idx="121">
                  <c:v>122</c:v>
                </c:pt>
                <c:pt idx="122">
                  <c:v>123</c:v>
                </c:pt>
                <c:pt idx="123">
                  <c:v>124</c:v>
                </c:pt>
                <c:pt idx="124">
                  <c:v>125</c:v>
                </c:pt>
                <c:pt idx="125">
                  <c:v>126</c:v>
                </c:pt>
                <c:pt idx="126">
                  <c:v>127</c:v>
                </c:pt>
                <c:pt idx="127">
                  <c:v>128</c:v>
                </c:pt>
                <c:pt idx="128">
                  <c:v>129</c:v>
                </c:pt>
                <c:pt idx="129">
                  <c:v>130</c:v>
                </c:pt>
                <c:pt idx="130">
                  <c:v>131</c:v>
                </c:pt>
                <c:pt idx="131">
                  <c:v>132</c:v>
                </c:pt>
                <c:pt idx="132">
                  <c:v>133</c:v>
                </c:pt>
                <c:pt idx="133">
                  <c:v>134</c:v>
                </c:pt>
                <c:pt idx="134">
                  <c:v>135</c:v>
                </c:pt>
                <c:pt idx="135">
                  <c:v>136</c:v>
                </c:pt>
                <c:pt idx="136">
                  <c:v>137</c:v>
                </c:pt>
                <c:pt idx="137">
                  <c:v>138</c:v>
                </c:pt>
                <c:pt idx="138">
                  <c:v>139</c:v>
                </c:pt>
                <c:pt idx="139">
                  <c:v>140</c:v>
                </c:pt>
                <c:pt idx="140">
                  <c:v>141</c:v>
                </c:pt>
                <c:pt idx="141">
                  <c:v>142</c:v>
                </c:pt>
                <c:pt idx="142">
                  <c:v>143</c:v>
                </c:pt>
                <c:pt idx="143">
                  <c:v>144</c:v>
                </c:pt>
                <c:pt idx="144">
                  <c:v>145</c:v>
                </c:pt>
                <c:pt idx="145">
                  <c:v>146</c:v>
                </c:pt>
                <c:pt idx="146">
                  <c:v>147</c:v>
                </c:pt>
                <c:pt idx="147">
                  <c:v>148</c:v>
                </c:pt>
                <c:pt idx="148">
                  <c:v>149</c:v>
                </c:pt>
                <c:pt idx="149">
                  <c:v>150</c:v>
                </c:pt>
                <c:pt idx="150">
                  <c:v>151</c:v>
                </c:pt>
                <c:pt idx="151">
                  <c:v>152</c:v>
                </c:pt>
                <c:pt idx="152">
                  <c:v>153</c:v>
                </c:pt>
                <c:pt idx="153">
                  <c:v>154</c:v>
                </c:pt>
                <c:pt idx="154">
                  <c:v>155</c:v>
                </c:pt>
                <c:pt idx="155">
                  <c:v>156</c:v>
                </c:pt>
                <c:pt idx="156">
                  <c:v>157</c:v>
                </c:pt>
                <c:pt idx="157">
                  <c:v>158</c:v>
                </c:pt>
                <c:pt idx="158">
                  <c:v>159</c:v>
                </c:pt>
                <c:pt idx="159">
                  <c:v>160</c:v>
                </c:pt>
                <c:pt idx="160">
                  <c:v>161</c:v>
                </c:pt>
                <c:pt idx="161">
                  <c:v>162</c:v>
                </c:pt>
                <c:pt idx="162">
                  <c:v>163</c:v>
                </c:pt>
                <c:pt idx="163">
                  <c:v>164</c:v>
                </c:pt>
                <c:pt idx="164">
                  <c:v>165</c:v>
                </c:pt>
                <c:pt idx="165">
                  <c:v>166</c:v>
                </c:pt>
                <c:pt idx="166">
                  <c:v>167</c:v>
                </c:pt>
                <c:pt idx="167">
                  <c:v>168</c:v>
                </c:pt>
                <c:pt idx="168">
                  <c:v>169</c:v>
                </c:pt>
                <c:pt idx="169">
                  <c:v>170</c:v>
                </c:pt>
                <c:pt idx="170">
                  <c:v>171</c:v>
                </c:pt>
                <c:pt idx="171">
                  <c:v>172</c:v>
                </c:pt>
                <c:pt idx="172">
                  <c:v>173</c:v>
                </c:pt>
                <c:pt idx="173">
                  <c:v>174</c:v>
                </c:pt>
                <c:pt idx="174">
                  <c:v>175</c:v>
                </c:pt>
                <c:pt idx="175">
                  <c:v>176</c:v>
                </c:pt>
                <c:pt idx="176">
                  <c:v>177</c:v>
                </c:pt>
                <c:pt idx="177">
                  <c:v>178</c:v>
                </c:pt>
                <c:pt idx="178">
                  <c:v>179</c:v>
                </c:pt>
                <c:pt idx="179">
                  <c:v>180</c:v>
                </c:pt>
                <c:pt idx="180">
                  <c:v>181</c:v>
                </c:pt>
                <c:pt idx="181">
                  <c:v>182</c:v>
                </c:pt>
                <c:pt idx="182">
                  <c:v>183</c:v>
                </c:pt>
                <c:pt idx="183">
                  <c:v>184</c:v>
                </c:pt>
                <c:pt idx="184">
                  <c:v>185</c:v>
                </c:pt>
                <c:pt idx="185">
                  <c:v>186</c:v>
                </c:pt>
                <c:pt idx="186">
                  <c:v>187</c:v>
                </c:pt>
                <c:pt idx="187">
                  <c:v>188</c:v>
                </c:pt>
                <c:pt idx="188">
                  <c:v>189</c:v>
                </c:pt>
                <c:pt idx="189">
                  <c:v>190</c:v>
                </c:pt>
                <c:pt idx="190">
                  <c:v>191</c:v>
                </c:pt>
                <c:pt idx="191">
                  <c:v>192</c:v>
                </c:pt>
                <c:pt idx="192">
                  <c:v>193</c:v>
                </c:pt>
                <c:pt idx="193">
                  <c:v>194</c:v>
                </c:pt>
                <c:pt idx="194">
                  <c:v>195</c:v>
                </c:pt>
                <c:pt idx="195">
                  <c:v>196</c:v>
                </c:pt>
                <c:pt idx="196">
                  <c:v>197</c:v>
                </c:pt>
                <c:pt idx="197">
                  <c:v>198</c:v>
                </c:pt>
                <c:pt idx="198">
                  <c:v>199</c:v>
                </c:pt>
                <c:pt idx="199">
                  <c:v>200</c:v>
                </c:pt>
                <c:pt idx="200">
                  <c:v>201</c:v>
                </c:pt>
                <c:pt idx="201">
                  <c:v>202</c:v>
                </c:pt>
                <c:pt idx="202">
                  <c:v>203</c:v>
                </c:pt>
                <c:pt idx="203">
                  <c:v>204</c:v>
                </c:pt>
                <c:pt idx="204">
                  <c:v>205</c:v>
                </c:pt>
                <c:pt idx="205">
                  <c:v>206</c:v>
                </c:pt>
                <c:pt idx="206">
                  <c:v>207</c:v>
                </c:pt>
                <c:pt idx="207">
                  <c:v>208</c:v>
                </c:pt>
                <c:pt idx="208">
                  <c:v>209</c:v>
                </c:pt>
                <c:pt idx="209">
                  <c:v>210</c:v>
                </c:pt>
                <c:pt idx="210">
                  <c:v>211</c:v>
                </c:pt>
                <c:pt idx="211">
                  <c:v>212</c:v>
                </c:pt>
                <c:pt idx="212">
                  <c:v>213</c:v>
                </c:pt>
                <c:pt idx="213">
                  <c:v>214</c:v>
                </c:pt>
                <c:pt idx="214">
                  <c:v>215</c:v>
                </c:pt>
                <c:pt idx="215">
                  <c:v>216</c:v>
                </c:pt>
                <c:pt idx="216">
                  <c:v>217</c:v>
                </c:pt>
                <c:pt idx="217">
                  <c:v>218</c:v>
                </c:pt>
                <c:pt idx="218">
                  <c:v>219</c:v>
                </c:pt>
                <c:pt idx="219">
                  <c:v>220</c:v>
                </c:pt>
                <c:pt idx="220">
                  <c:v>221</c:v>
                </c:pt>
                <c:pt idx="221">
                  <c:v>222</c:v>
                </c:pt>
                <c:pt idx="222">
                  <c:v>223</c:v>
                </c:pt>
                <c:pt idx="223">
                  <c:v>224</c:v>
                </c:pt>
                <c:pt idx="224">
                  <c:v>225</c:v>
                </c:pt>
                <c:pt idx="225">
                  <c:v>226</c:v>
                </c:pt>
                <c:pt idx="226">
                  <c:v>227</c:v>
                </c:pt>
                <c:pt idx="227">
                  <c:v>228</c:v>
                </c:pt>
                <c:pt idx="228">
                  <c:v>229</c:v>
                </c:pt>
                <c:pt idx="229">
                  <c:v>230</c:v>
                </c:pt>
                <c:pt idx="230">
                  <c:v>231</c:v>
                </c:pt>
                <c:pt idx="231">
                  <c:v>232</c:v>
                </c:pt>
                <c:pt idx="232">
                  <c:v>233</c:v>
                </c:pt>
                <c:pt idx="233">
                  <c:v>234</c:v>
                </c:pt>
                <c:pt idx="234">
                  <c:v>235</c:v>
                </c:pt>
                <c:pt idx="235">
                  <c:v>236</c:v>
                </c:pt>
                <c:pt idx="236">
                  <c:v>237</c:v>
                </c:pt>
                <c:pt idx="237">
                  <c:v>238</c:v>
                </c:pt>
                <c:pt idx="238">
                  <c:v>239</c:v>
                </c:pt>
                <c:pt idx="239">
                  <c:v>240</c:v>
                </c:pt>
                <c:pt idx="240">
                  <c:v>241</c:v>
                </c:pt>
                <c:pt idx="241">
                  <c:v>242</c:v>
                </c:pt>
                <c:pt idx="242">
                  <c:v>243</c:v>
                </c:pt>
                <c:pt idx="243">
                  <c:v>244</c:v>
                </c:pt>
                <c:pt idx="244">
                  <c:v>245</c:v>
                </c:pt>
                <c:pt idx="245">
                  <c:v>246</c:v>
                </c:pt>
                <c:pt idx="246">
                  <c:v>247</c:v>
                </c:pt>
                <c:pt idx="247">
                  <c:v>248</c:v>
                </c:pt>
                <c:pt idx="248">
                  <c:v>249</c:v>
                </c:pt>
                <c:pt idx="249">
                  <c:v>250</c:v>
                </c:pt>
                <c:pt idx="250">
                  <c:v>251</c:v>
                </c:pt>
                <c:pt idx="251">
                  <c:v>252</c:v>
                </c:pt>
                <c:pt idx="252">
                  <c:v>253</c:v>
                </c:pt>
                <c:pt idx="253">
                  <c:v>254</c:v>
                </c:pt>
                <c:pt idx="254">
                  <c:v>255</c:v>
                </c:pt>
                <c:pt idx="255">
                  <c:v>256</c:v>
                </c:pt>
                <c:pt idx="256">
                  <c:v>257</c:v>
                </c:pt>
                <c:pt idx="257">
                  <c:v>258</c:v>
                </c:pt>
                <c:pt idx="258">
                  <c:v>259</c:v>
                </c:pt>
                <c:pt idx="259">
                  <c:v>260</c:v>
                </c:pt>
                <c:pt idx="260">
                  <c:v>261</c:v>
                </c:pt>
                <c:pt idx="261">
                  <c:v>262</c:v>
                </c:pt>
                <c:pt idx="262">
                  <c:v>263</c:v>
                </c:pt>
                <c:pt idx="263">
                  <c:v>264</c:v>
                </c:pt>
                <c:pt idx="264">
                  <c:v>265</c:v>
                </c:pt>
                <c:pt idx="265">
                  <c:v>266</c:v>
                </c:pt>
                <c:pt idx="266">
                  <c:v>267</c:v>
                </c:pt>
                <c:pt idx="267">
                  <c:v>268</c:v>
                </c:pt>
                <c:pt idx="268">
                  <c:v>269</c:v>
                </c:pt>
                <c:pt idx="269">
                  <c:v>270</c:v>
                </c:pt>
                <c:pt idx="270">
                  <c:v>271</c:v>
                </c:pt>
                <c:pt idx="271">
                  <c:v>272</c:v>
                </c:pt>
                <c:pt idx="272">
                  <c:v>273</c:v>
                </c:pt>
                <c:pt idx="273">
                  <c:v>274</c:v>
                </c:pt>
                <c:pt idx="274">
                  <c:v>275</c:v>
                </c:pt>
                <c:pt idx="275">
                  <c:v>276</c:v>
                </c:pt>
                <c:pt idx="276">
                  <c:v>277</c:v>
                </c:pt>
                <c:pt idx="277">
                  <c:v>278</c:v>
                </c:pt>
                <c:pt idx="278">
                  <c:v>279</c:v>
                </c:pt>
                <c:pt idx="279">
                  <c:v>280</c:v>
                </c:pt>
                <c:pt idx="280">
                  <c:v>281</c:v>
                </c:pt>
                <c:pt idx="281">
                  <c:v>282</c:v>
                </c:pt>
                <c:pt idx="282">
                  <c:v>283</c:v>
                </c:pt>
                <c:pt idx="283">
                  <c:v>284</c:v>
                </c:pt>
                <c:pt idx="284">
                  <c:v>285</c:v>
                </c:pt>
                <c:pt idx="285">
                  <c:v>286</c:v>
                </c:pt>
                <c:pt idx="286">
                  <c:v>287</c:v>
                </c:pt>
                <c:pt idx="287">
                  <c:v>288</c:v>
                </c:pt>
                <c:pt idx="288">
                  <c:v>289</c:v>
                </c:pt>
                <c:pt idx="289">
                  <c:v>290</c:v>
                </c:pt>
                <c:pt idx="290">
                  <c:v>291</c:v>
                </c:pt>
                <c:pt idx="291">
                  <c:v>292</c:v>
                </c:pt>
                <c:pt idx="292">
                  <c:v>293</c:v>
                </c:pt>
                <c:pt idx="293">
                  <c:v>294</c:v>
                </c:pt>
                <c:pt idx="294">
                  <c:v>295</c:v>
                </c:pt>
                <c:pt idx="295">
                  <c:v>296</c:v>
                </c:pt>
                <c:pt idx="296">
                  <c:v>297</c:v>
                </c:pt>
                <c:pt idx="297">
                  <c:v>298</c:v>
                </c:pt>
                <c:pt idx="298">
                  <c:v>299</c:v>
                </c:pt>
                <c:pt idx="299">
                  <c:v>300</c:v>
                </c:pt>
                <c:pt idx="300">
                  <c:v>301</c:v>
                </c:pt>
                <c:pt idx="301">
                  <c:v>302</c:v>
                </c:pt>
                <c:pt idx="302">
                  <c:v>303</c:v>
                </c:pt>
                <c:pt idx="303">
                  <c:v>304</c:v>
                </c:pt>
                <c:pt idx="304">
                  <c:v>305</c:v>
                </c:pt>
                <c:pt idx="305">
                  <c:v>306</c:v>
                </c:pt>
                <c:pt idx="306">
                  <c:v>307</c:v>
                </c:pt>
                <c:pt idx="307">
                  <c:v>308</c:v>
                </c:pt>
                <c:pt idx="308">
                  <c:v>309</c:v>
                </c:pt>
                <c:pt idx="309">
                  <c:v>310</c:v>
                </c:pt>
                <c:pt idx="310">
                  <c:v>311</c:v>
                </c:pt>
                <c:pt idx="311">
                  <c:v>312</c:v>
                </c:pt>
                <c:pt idx="312">
                  <c:v>313</c:v>
                </c:pt>
                <c:pt idx="313">
                  <c:v>314</c:v>
                </c:pt>
                <c:pt idx="314">
                  <c:v>315</c:v>
                </c:pt>
                <c:pt idx="315">
                  <c:v>316</c:v>
                </c:pt>
                <c:pt idx="316">
                  <c:v>317</c:v>
                </c:pt>
                <c:pt idx="317">
                  <c:v>318</c:v>
                </c:pt>
                <c:pt idx="318">
                  <c:v>319</c:v>
                </c:pt>
                <c:pt idx="319">
                  <c:v>320</c:v>
                </c:pt>
                <c:pt idx="320">
                  <c:v>321</c:v>
                </c:pt>
                <c:pt idx="321">
                  <c:v>322</c:v>
                </c:pt>
                <c:pt idx="322">
                  <c:v>323</c:v>
                </c:pt>
                <c:pt idx="323">
                  <c:v>324</c:v>
                </c:pt>
                <c:pt idx="324">
                  <c:v>325</c:v>
                </c:pt>
                <c:pt idx="325">
                  <c:v>326</c:v>
                </c:pt>
                <c:pt idx="326">
                  <c:v>327</c:v>
                </c:pt>
                <c:pt idx="327">
                  <c:v>328</c:v>
                </c:pt>
                <c:pt idx="328">
                  <c:v>329</c:v>
                </c:pt>
                <c:pt idx="329">
                  <c:v>330</c:v>
                </c:pt>
                <c:pt idx="330">
                  <c:v>331</c:v>
                </c:pt>
                <c:pt idx="331">
                  <c:v>332</c:v>
                </c:pt>
                <c:pt idx="332">
                  <c:v>333</c:v>
                </c:pt>
                <c:pt idx="333">
                  <c:v>334</c:v>
                </c:pt>
                <c:pt idx="334">
                  <c:v>335</c:v>
                </c:pt>
                <c:pt idx="335">
                  <c:v>336</c:v>
                </c:pt>
                <c:pt idx="336">
                  <c:v>337</c:v>
                </c:pt>
                <c:pt idx="337">
                  <c:v>338</c:v>
                </c:pt>
                <c:pt idx="338">
                  <c:v>339</c:v>
                </c:pt>
                <c:pt idx="339">
                  <c:v>340</c:v>
                </c:pt>
                <c:pt idx="340">
                  <c:v>341</c:v>
                </c:pt>
                <c:pt idx="341">
                  <c:v>342</c:v>
                </c:pt>
                <c:pt idx="342">
                  <c:v>343</c:v>
                </c:pt>
                <c:pt idx="343">
                  <c:v>344</c:v>
                </c:pt>
                <c:pt idx="344">
                  <c:v>345</c:v>
                </c:pt>
                <c:pt idx="345">
                  <c:v>346</c:v>
                </c:pt>
                <c:pt idx="346">
                  <c:v>347</c:v>
                </c:pt>
                <c:pt idx="347">
                  <c:v>348</c:v>
                </c:pt>
                <c:pt idx="348">
                  <c:v>349</c:v>
                </c:pt>
                <c:pt idx="349">
                  <c:v>350</c:v>
                </c:pt>
                <c:pt idx="350">
                  <c:v>351</c:v>
                </c:pt>
                <c:pt idx="351">
                  <c:v>352</c:v>
                </c:pt>
                <c:pt idx="352">
                  <c:v>353</c:v>
                </c:pt>
                <c:pt idx="353">
                  <c:v>354</c:v>
                </c:pt>
                <c:pt idx="354">
                  <c:v>355</c:v>
                </c:pt>
                <c:pt idx="355">
                  <c:v>356</c:v>
                </c:pt>
                <c:pt idx="356">
                  <c:v>357</c:v>
                </c:pt>
                <c:pt idx="357">
                  <c:v>358</c:v>
                </c:pt>
                <c:pt idx="358">
                  <c:v>359</c:v>
                </c:pt>
                <c:pt idx="359">
                  <c:v>360</c:v>
                </c:pt>
                <c:pt idx="360">
                  <c:v>361</c:v>
                </c:pt>
                <c:pt idx="361">
                  <c:v>362</c:v>
                </c:pt>
                <c:pt idx="362">
                  <c:v>363</c:v>
                </c:pt>
                <c:pt idx="363">
                  <c:v>364</c:v>
                </c:pt>
                <c:pt idx="364">
                  <c:v>365</c:v>
                </c:pt>
                <c:pt idx="365">
                  <c:v>366</c:v>
                </c:pt>
                <c:pt idx="366">
                  <c:v>367</c:v>
                </c:pt>
                <c:pt idx="367">
                  <c:v>368</c:v>
                </c:pt>
                <c:pt idx="368">
                  <c:v>369</c:v>
                </c:pt>
                <c:pt idx="369">
                  <c:v>370</c:v>
                </c:pt>
                <c:pt idx="370">
                  <c:v>371</c:v>
                </c:pt>
                <c:pt idx="371">
                  <c:v>372</c:v>
                </c:pt>
                <c:pt idx="372">
                  <c:v>373</c:v>
                </c:pt>
                <c:pt idx="373">
                  <c:v>374</c:v>
                </c:pt>
                <c:pt idx="374">
                  <c:v>375</c:v>
                </c:pt>
                <c:pt idx="375">
                  <c:v>376</c:v>
                </c:pt>
                <c:pt idx="376">
                  <c:v>377</c:v>
                </c:pt>
                <c:pt idx="377">
                  <c:v>378</c:v>
                </c:pt>
                <c:pt idx="378">
                  <c:v>379</c:v>
                </c:pt>
                <c:pt idx="379">
                  <c:v>380</c:v>
                </c:pt>
                <c:pt idx="380">
                  <c:v>381</c:v>
                </c:pt>
                <c:pt idx="381">
                  <c:v>382</c:v>
                </c:pt>
                <c:pt idx="382">
                  <c:v>383</c:v>
                </c:pt>
                <c:pt idx="383">
                  <c:v>384</c:v>
                </c:pt>
                <c:pt idx="384">
                  <c:v>385</c:v>
                </c:pt>
                <c:pt idx="385">
                  <c:v>386</c:v>
                </c:pt>
                <c:pt idx="386">
                  <c:v>387</c:v>
                </c:pt>
                <c:pt idx="387">
                  <c:v>388</c:v>
                </c:pt>
                <c:pt idx="388">
                  <c:v>389</c:v>
                </c:pt>
                <c:pt idx="389">
                  <c:v>390</c:v>
                </c:pt>
                <c:pt idx="390">
                  <c:v>391</c:v>
                </c:pt>
                <c:pt idx="391">
                  <c:v>392</c:v>
                </c:pt>
                <c:pt idx="392">
                  <c:v>393</c:v>
                </c:pt>
                <c:pt idx="393">
                  <c:v>394</c:v>
                </c:pt>
                <c:pt idx="394">
                  <c:v>395</c:v>
                </c:pt>
                <c:pt idx="395">
                  <c:v>396</c:v>
                </c:pt>
                <c:pt idx="396">
                  <c:v>397</c:v>
                </c:pt>
                <c:pt idx="397">
                  <c:v>398</c:v>
                </c:pt>
                <c:pt idx="398">
                  <c:v>399</c:v>
                </c:pt>
                <c:pt idx="399">
                  <c:v>400</c:v>
                </c:pt>
                <c:pt idx="400">
                  <c:v>401</c:v>
                </c:pt>
                <c:pt idx="401">
                  <c:v>402</c:v>
                </c:pt>
                <c:pt idx="402">
                  <c:v>403</c:v>
                </c:pt>
                <c:pt idx="403">
                  <c:v>404</c:v>
                </c:pt>
                <c:pt idx="404">
                  <c:v>405</c:v>
                </c:pt>
                <c:pt idx="405">
                  <c:v>406</c:v>
                </c:pt>
                <c:pt idx="406">
                  <c:v>407</c:v>
                </c:pt>
                <c:pt idx="407">
                  <c:v>408</c:v>
                </c:pt>
                <c:pt idx="408">
                  <c:v>409</c:v>
                </c:pt>
                <c:pt idx="409">
                  <c:v>410</c:v>
                </c:pt>
                <c:pt idx="410">
                  <c:v>411</c:v>
                </c:pt>
                <c:pt idx="411">
                  <c:v>412</c:v>
                </c:pt>
                <c:pt idx="412">
                  <c:v>413</c:v>
                </c:pt>
                <c:pt idx="413">
                  <c:v>414</c:v>
                </c:pt>
                <c:pt idx="414">
                  <c:v>415</c:v>
                </c:pt>
                <c:pt idx="415">
                  <c:v>416</c:v>
                </c:pt>
                <c:pt idx="416">
                  <c:v>417</c:v>
                </c:pt>
                <c:pt idx="417">
                  <c:v>418</c:v>
                </c:pt>
                <c:pt idx="418">
                  <c:v>419</c:v>
                </c:pt>
                <c:pt idx="419">
                  <c:v>420</c:v>
                </c:pt>
                <c:pt idx="420">
                  <c:v>421</c:v>
                </c:pt>
                <c:pt idx="421">
                  <c:v>422</c:v>
                </c:pt>
                <c:pt idx="422">
                  <c:v>423</c:v>
                </c:pt>
                <c:pt idx="423">
                  <c:v>424</c:v>
                </c:pt>
                <c:pt idx="424">
                  <c:v>425</c:v>
                </c:pt>
                <c:pt idx="425">
                  <c:v>426</c:v>
                </c:pt>
                <c:pt idx="426">
                  <c:v>427</c:v>
                </c:pt>
                <c:pt idx="427">
                  <c:v>428</c:v>
                </c:pt>
                <c:pt idx="428">
                  <c:v>429</c:v>
                </c:pt>
                <c:pt idx="429">
                  <c:v>430</c:v>
                </c:pt>
                <c:pt idx="430">
                  <c:v>431</c:v>
                </c:pt>
                <c:pt idx="431">
                  <c:v>432</c:v>
                </c:pt>
                <c:pt idx="432">
                  <c:v>433</c:v>
                </c:pt>
                <c:pt idx="433">
                  <c:v>434</c:v>
                </c:pt>
                <c:pt idx="434">
                  <c:v>435</c:v>
                </c:pt>
                <c:pt idx="435">
                  <c:v>436</c:v>
                </c:pt>
                <c:pt idx="436">
                  <c:v>437</c:v>
                </c:pt>
                <c:pt idx="437">
                  <c:v>438</c:v>
                </c:pt>
                <c:pt idx="438">
                  <c:v>439</c:v>
                </c:pt>
                <c:pt idx="439">
                  <c:v>440</c:v>
                </c:pt>
                <c:pt idx="440">
                  <c:v>441</c:v>
                </c:pt>
                <c:pt idx="441">
                  <c:v>442</c:v>
                </c:pt>
                <c:pt idx="442">
                  <c:v>443</c:v>
                </c:pt>
                <c:pt idx="443">
                  <c:v>444</c:v>
                </c:pt>
                <c:pt idx="444">
                  <c:v>445</c:v>
                </c:pt>
                <c:pt idx="445">
                  <c:v>446</c:v>
                </c:pt>
                <c:pt idx="446">
                  <c:v>447</c:v>
                </c:pt>
                <c:pt idx="447">
                  <c:v>448</c:v>
                </c:pt>
                <c:pt idx="448">
                  <c:v>449</c:v>
                </c:pt>
                <c:pt idx="449">
                  <c:v>450</c:v>
                </c:pt>
                <c:pt idx="450">
                  <c:v>451</c:v>
                </c:pt>
                <c:pt idx="451">
                  <c:v>452</c:v>
                </c:pt>
                <c:pt idx="452">
                  <c:v>453</c:v>
                </c:pt>
                <c:pt idx="453">
                  <c:v>454</c:v>
                </c:pt>
                <c:pt idx="454">
                  <c:v>455</c:v>
                </c:pt>
                <c:pt idx="455">
                  <c:v>456</c:v>
                </c:pt>
                <c:pt idx="456">
                  <c:v>457</c:v>
                </c:pt>
                <c:pt idx="457">
                  <c:v>458</c:v>
                </c:pt>
                <c:pt idx="458">
                  <c:v>459</c:v>
                </c:pt>
                <c:pt idx="459">
                  <c:v>460</c:v>
                </c:pt>
                <c:pt idx="460">
                  <c:v>461</c:v>
                </c:pt>
                <c:pt idx="461">
                  <c:v>462</c:v>
                </c:pt>
                <c:pt idx="462">
                  <c:v>463</c:v>
                </c:pt>
                <c:pt idx="463">
                  <c:v>464</c:v>
                </c:pt>
                <c:pt idx="464">
                  <c:v>465</c:v>
                </c:pt>
                <c:pt idx="465">
                  <c:v>466</c:v>
                </c:pt>
                <c:pt idx="466">
                  <c:v>467</c:v>
                </c:pt>
                <c:pt idx="467">
                  <c:v>468</c:v>
                </c:pt>
                <c:pt idx="468">
                  <c:v>469</c:v>
                </c:pt>
                <c:pt idx="469">
                  <c:v>470</c:v>
                </c:pt>
                <c:pt idx="470">
                  <c:v>471</c:v>
                </c:pt>
                <c:pt idx="471">
                  <c:v>472</c:v>
                </c:pt>
                <c:pt idx="472">
                  <c:v>473</c:v>
                </c:pt>
                <c:pt idx="473">
                  <c:v>474</c:v>
                </c:pt>
                <c:pt idx="474">
                  <c:v>475</c:v>
                </c:pt>
                <c:pt idx="475">
                  <c:v>476</c:v>
                </c:pt>
                <c:pt idx="476">
                  <c:v>477</c:v>
                </c:pt>
                <c:pt idx="477">
                  <c:v>478</c:v>
                </c:pt>
                <c:pt idx="478">
                  <c:v>479</c:v>
                </c:pt>
                <c:pt idx="479">
                  <c:v>480</c:v>
                </c:pt>
                <c:pt idx="480">
                  <c:v>481</c:v>
                </c:pt>
                <c:pt idx="481">
                  <c:v>482</c:v>
                </c:pt>
                <c:pt idx="482">
                  <c:v>483</c:v>
                </c:pt>
                <c:pt idx="483">
                  <c:v>484</c:v>
                </c:pt>
                <c:pt idx="484">
                  <c:v>485</c:v>
                </c:pt>
                <c:pt idx="485">
                  <c:v>486</c:v>
                </c:pt>
                <c:pt idx="486">
                  <c:v>487</c:v>
                </c:pt>
                <c:pt idx="487">
                  <c:v>488</c:v>
                </c:pt>
                <c:pt idx="488">
                  <c:v>489</c:v>
                </c:pt>
                <c:pt idx="489">
                  <c:v>490</c:v>
                </c:pt>
                <c:pt idx="490">
                  <c:v>491</c:v>
                </c:pt>
                <c:pt idx="491">
                  <c:v>492</c:v>
                </c:pt>
                <c:pt idx="492">
                  <c:v>493</c:v>
                </c:pt>
                <c:pt idx="493">
                  <c:v>494</c:v>
                </c:pt>
                <c:pt idx="494">
                  <c:v>495</c:v>
                </c:pt>
                <c:pt idx="495">
                  <c:v>496</c:v>
                </c:pt>
                <c:pt idx="496">
                  <c:v>497</c:v>
                </c:pt>
                <c:pt idx="497">
                  <c:v>498</c:v>
                </c:pt>
                <c:pt idx="498">
                  <c:v>499</c:v>
                </c:pt>
                <c:pt idx="499">
                  <c:v>500</c:v>
                </c:pt>
                <c:pt idx="500">
                  <c:v>501</c:v>
                </c:pt>
                <c:pt idx="501">
                  <c:v>502</c:v>
                </c:pt>
                <c:pt idx="502">
                  <c:v>503</c:v>
                </c:pt>
                <c:pt idx="503">
                  <c:v>504</c:v>
                </c:pt>
                <c:pt idx="504">
                  <c:v>505</c:v>
                </c:pt>
                <c:pt idx="505">
                  <c:v>506</c:v>
                </c:pt>
                <c:pt idx="506">
                  <c:v>507</c:v>
                </c:pt>
                <c:pt idx="507">
                  <c:v>508</c:v>
                </c:pt>
                <c:pt idx="508">
                  <c:v>509</c:v>
                </c:pt>
                <c:pt idx="509">
                  <c:v>510</c:v>
                </c:pt>
                <c:pt idx="510">
                  <c:v>511</c:v>
                </c:pt>
                <c:pt idx="511">
                  <c:v>512</c:v>
                </c:pt>
                <c:pt idx="512">
                  <c:v>513</c:v>
                </c:pt>
                <c:pt idx="513">
                  <c:v>514</c:v>
                </c:pt>
                <c:pt idx="514">
                  <c:v>515</c:v>
                </c:pt>
                <c:pt idx="515">
                  <c:v>516</c:v>
                </c:pt>
                <c:pt idx="516">
                  <c:v>517</c:v>
                </c:pt>
                <c:pt idx="517">
                  <c:v>518</c:v>
                </c:pt>
                <c:pt idx="518">
                  <c:v>519</c:v>
                </c:pt>
                <c:pt idx="519">
                  <c:v>520</c:v>
                </c:pt>
                <c:pt idx="520">
                  <c:v>521</c:v>
                </c:pt>
                <c:pt idx="521">
                  <c:v>522</c:v>
                </c:pt>
                <c:pt idx="522">
                  <c:v>523</c:v>
                </c:pt>
                <c:pt idx="523">
                  <c:v>524</c:v>
                </c:pt>
                <c:pt idx="524">
                  <c:v>525</c:v>
                </c:pt>
                <c:pt idx="525">
                  <c:v>526</c:v>
                </c:pt>
                <c:pt idx="526">
                  <c:v>527</c:v>
                </c:pt>
                <c:pt idx="527">
                  <c:v>528</c:v>
                </c:pt>
                <c:pt idx="528">
                  <c:v>529</c:v>
                </c:pt>
                <c:pt idx="529">
                  <c:v>530</c:v>
                </c:pt>
                <c:pt idx="530">
                  <c:v>531</c:v>
                </c:pt>
                <c:pt idx="531">
                  <c:v>532</c:v>
                </c:pt>
                <c:pt idx="532">
                  <c:v>533</c:v>
                </c:pt>
                <c:pt idx="533">
                  <c:v>534</c:v>
                </c:pt>
                <c:pt idx="534">
                  <c:v>535</c:v>
                </c:pt>
                <c:pt idx="535">
                  <c:v>536</c:v>
                </c:pt>
                <c:pt idx="536">
                  <c:v>537</c:v>
                </c:pt>
                <c:pt idx="537">
                  <c:v>538</c:v>
                </c:pt>
                <c:pt idx="538">
                  <c:v>539</c:v>
                </c:pt>
                <c:pt idx="539">
                  <c:v>540</c:v>
                </c:pt>
                <c:pt idx="540">
                  <c:v>541</c:v>
                </c:pt>
                <c:pt idx="541">
                  <c:v>542</c:v>
                </c:pt>
                <c:pt idx="542">
                  <c:v>543</c:v>
                </c:pt>
                <c:pt idx="543">
                  <c:v>544</c:v>
                </c:pt>
                <c:pt idx="544">
                  <c:v>545</c:v>
                </c:pt>
                <c:pt idx="545">
                  <c:v>546</c:v>
                </c:pt>
                <c:pt idx="546">
                  <c:v>547</c:v>
                </c:pt>
                <c:pt idx="547">
                  <c:v>548</c:v>
                </c:pt>
                <c:pt idx="548">
                  <c:v>549</c:v>
                </c:pt>
                <c:pt idx="549">
                  <c:v>550</c:v>
                </c:pt>
                <c:pt idx="550">
                  <c:v>551</c:v>
                </c:pt>
                <c:pt idx="551">
                  <c:v>552</c:v>
                </c:pt>
                <c:pt idx="552">
                  <c:v>553</c:v>
                </c:pt>
                <c:pt idx="553">
                  <c:v>554</c:v>
                </c:pt>
                <c:pt idx="554">
                  <c:v>555</c:v>
                </c:pt>
                <c:pt idx="555">
                  <c:v>556</c:v>
                </c:pt>
                <c:pt idx="556">
                  <c:v>557</c:v>
                </c:pt>
                <c:pt idx="557">
                  <c:v>558</c:v>
                </c:pt>
                <c:pt idx="558">
                  <c:v>559</c:v>
                </c:pt>
                <c:pt idx="559">
                  <c:v>560</c:v>
                </c:pt>
                <c:pt idx="560">
                  <c:v>561</c:v>
                </c:pt>
                <c:pt idx="561">
                  <c:v>562</c:v>
                </c:pt>
                <c:pt idx="562">
                  <c:v>563</c:v>
                </c:pt>
                <c:pt idx="563">
                  <c:v>564</c:v>
                </c:pt>
                <c:pt idx="564">
                  <c:v>565</c:v>
                </c:pt>
                <c:pt idx="565">
                  <c:v>566</c:v>
                </c:pt>
                <c:pt idx="566">
                  <c:v>567</c:v>
                </c:pt>
                <c:pt idx="567">
                  <c:v>568</c:v>
                </c:pt>
                <c:pt idx="568">
                  <c:v>569</c:v>
                </c:pt>
                <c:pt idx="569">
                  <c:v>570</c:v>
                </c:pt>
                <c:pt idx="570">
                  <c:v>571</c:v>
                </c:pt>
                <c:pt idx="571">
                  <c:v>572</c:v>
                </c:pt>
                <c:pt idx="572">
                  <c:v>573</c:v>
                </c:pt>
                <c:pt idx="573">
                  <c:v>574</c:v>
                </c:pt>
                <c:pt idx="574">
                  <c:v>575</c:v>
                </c:pt>
                <c:pt idx="575">
                  <c:v>576</c:v>
                </c:pt>
                <c:pt idx="576">
                  <c:v>577</c:v>
                </c:pt>
                <c:pt idx="577">
                  <c:v>578</c:v>
                </c:pt>
                <c:pt idx="578">
                  <c:v>579</c:v>
                </c:pt>
                <c:pt idx="579">
                  <c:v>580</c:v>
                </c:pt>
                <c:pt idx="580">
                  <c:v>581</c:v>
                </c:pt>
                <c:pt idx="581">
                  <c:v>582</c:v>
                </c:pt>
                <c:pt idx="582">
                  <c:v>583</c:v>
                </c:pt>
                <c:pt idx="583">
                  <c:v>584</c:v>
                </c:pt>
                <c:pt idx="584">
                  <c:v>585</c:v>
                </c:pt>
                <c:pt idx="585">
                  <c:v>586</c:v>
                </c:pt>
                <c:pt idx="586">
                  <c:v>587</c:v>
                </c:pt>
                <c:pt idx="587">
                  <c:v>588</c:v>
                </c:pt>
                <c:pt idx="588">
                  <c:v>589</c:v>
                </c:pt>
                <c:pt idx="589">
                  <c:v>590</c:v>
                </c:pt>
                <c:pt idx="590">
                  <c:v>591</c:v>
                </c:pt>
                <c:pt idx="591">
                  <c:v>592</c:v>
                </c:pt>
                <c:pt idx="592">
                  <c:v>593</c:v>
                </c:pt>
                <c:pt idx="593">
                  <c:v>594</c:v>
                </c:pt>
                <c:pt idx="594">
                  <c:v>595</c:v>
                </c:pt>
                <c:pt idx="595">
                  <c:v>596</c:v>
                </c:pt>
                <c:pt idx="596">
                  <c:v>597</c:v>
                </c:pt>
                <c:pt idx="597">
                  <c:v>598</c:v>
                </c:pt>
                <c:pt idx="598">
                  <c:v>599</c:v>
                </c:pt>
                <c:pt idx="599">
                  <c:v>600</c:v>
                </c:pt>
                <c:pt idx="600">
                  <c:v>601</c:v>
                </c:pt>
                <c:pt idx="601">
                  <c:v>602</c:v>
                </c:pt>
                <c:pt idx="602">
                  <c:v>603</c:v>
                </c:pt>
                <c:pt idx="603">
                  <c:v>604</c:v>
                </c:pt>
                <c:pt idx="604">
                  <c:v>605</c:v>
                </c:pt>
                <c:pt idx="605">
                  <c:v>606</c:v>
                </c:pt>
                <c:pt idx="606">
                  <c:v>607</c:v>
                </c:pt>
                <c:pt idx="607">
                  <c:v>608</c:v>
                </c:pt>
                <c:pt idx="608">
                  <c:v>609</c:v>
                </c:pt>
                <c:pt idx="609">
                  <c:v>610</c:v>
                </c:pt>
                <c:pt idx="610">
                  <c:v>611</c:v>
                </c:pt>
                <c:pt idx="611">
                  <c:v>612</c:v>
                </c:pt>
                <c:pt idx="612">
                  <c:v>613</c:v>
                </c:pt>
                <c:pt idx="613">
                  <c:v>614</c:v>
                </c:pt>
                <c:pt idx="614">
                  <c:v>615</c:v>
                </c:pt>
                <c:pt idx="615">
                  <c:v>616</c:v>
                </c:pt>
                <c:pt idx="616">
                  <c:v>617</c:v>
                </c:pt>
                <c:pt idx="617">
                  <c:v>618</c:v>
                </c:pt>
                <c:pt idx="618">
                  <c:v>619</c:v>
                </c:pt>
                <c:pt idx="619">
                  <c:v>620</c:v>
                </c:pt>
                <c:pt idx="620">
                  <c:v>621</c:v>
                </c:pt>
                <c:pt idx="621">
                  <c:v>622</c:v>
                </c:pt>
                <c:pt idx="622">
                  <c:v>623</c:v>
                </c:pt>
                <c:pt idx="623">
                  <c:v>624</c:v>
                </c:pt>
                <c:pt idx="624">
                  <c:v>625</c:v>
                </c:pt>
                <c:pt idx="625">
                  <c:v>626</c:v>
                </c:pt>
                <c:pt idx="626">
                  <c:v>627</c:v>
                </c:pt>
                <c:pt idx="627">
                  <c:v>628</c:v>
                </c:pt>
                <c:pt idx="628">
                  <c:v>629</c:v>
                </c:pt>
                <c:pt idx="629">
                  <c:v>630</c:v>
                </c:pt>
                <c:pt idx="630">
                  <c:v>631</c:v>
                </c:pt>
                <c:pt idx="631">
                  <c:v>632</c:v>
                </c:pt>
                <c:pt idx="632">
                  <c:v>633</c:v>
                </c:pt>
                <c:pt idx="633">
                  <c:v>634</c:v>
                </c:pt>
                <c:pt idx="634">
                  <c:v>635</c:v>
                </c:pt>
                <c:pt idx="635">
                  <c:v>636</c:v>
                </c:pt>
                <c:pt idx="636">
                  <c:v>637</c:v>
                </c:pt>
                <c:pt idx="637">
                  <c:v>638</c:v>
                </c:pt>
                <c:pt idx="638">
                  <c:v>639</c:v>
                </c:pt>
                <c:pt idx="639">
                  <c:v>640</c:v>
                </c:pt>
                <c:pt idx="640">
                  <c:v>641</c:v>
                </c:pt>
                <c:pt idx="641">
                  <c:v>642</c:v>
                </c:pt>
                <c:pt idx="642">
                  <c:v>643</c:v>
                </c:pt>
                <c:pt idx="643">
                  <c:v>644</c:v>
                </c:pt>
                <c:pt idx="644">
                  <c:v>645</c:v>
                </c:pt>
                <c:pt idx="645">
                  <c:v>646</c:v>
                </c:pt>
                <c:pt idx="646">
                  <c:v>647</c:v>
                </c:pt>
                <c:pt idx="647">
                  <c:v>648</c:v>
                </c:pt>
                <c:pt idx="648">
                  <c:v>649</c:v>
                </c:pt>
                <c:pt idx="649">
                  <c:v>650</c:v>
                </c:pt>
                <c:pt idx="650">
                  <c:v>651</c:v>
                </c:pt>
                <c:pt idx="651">
                  <c:v>652</c:v>
                </c:pt>
                <c:pt idx="652">
                  <c:v>653</c:v>
                </c:pt>
                <c:pt idx="653">
                  <c:v>654</c:v>
                </c:pt>
                <c:pt idx="654">
                  <c:v>655</c:v>
                </c:pt>
                <c:pt idx="655">
                  <c:v>656</c:v>
                </c:pt>
                <c:pt idx="656">
                  <c:v>657</c:v>
                </c:pt>
                <c:pt idx="657">
                  <c:v>658</c:v>
                </c:pt>
                <c:pt idx="658">
                  <c:v>659</c:v>
                </c:pt>
                <c:pt idx="659">
                  <c:v>660</c:v>
                </c:pt>
                <c:pt idx="660">
                  <c:v>661</c:v>
                </c:pt>
                <c:pt idx="661">
                  <c:v>662</c:v>
                </c:pt>
                <c:pt idx="662">
                  <c:v>663</c:v>
                </c:pt>
                <c:pt idx="663">
                  <c:v>664</c:v>
                </c:pt>
                <c:pt idx="664">
                  <c:v>665</c:v>
                </c:pt>
                <c:pt idx="665">
                  <c:v>666</c:v>
                </c:pt>
                <c:pt idx="666">
                  <c:v>667</c:v>
                </c:pt>
                <c:pt idx="667">
                  <c:v>668</c:v>
                </c:pt>
                <c:pt idx="668">
                  <c:v>669</c:v>
                </c:pt>
                <c:pt idx="669">
                  <c:v>670</c:v>
                </c:pt>
                <c:pt idx="670">
                  <c:v>671</c:v>
                </c:pt>
                <c:pt idx="671">
                  <c:v>672</c:v>
                </c:pt>
                <c:pt idx="672">
                  <c:v>673</c:v>
                </c:pt>
                <c:pt idx="673">
                  <c:v>674</c:v>
                </c:pt>
                <c:pt idx="674">
                  <c:v>675</c:v>
                </c:pt>
                <c:pt idx="675">
                  <c:v>676</c:v>
                </c:pt>
                <c:pt idx="676">
                  <c:v>677</c:v>
                </c:pt>
                <c:pt idx="677">
                  <c:v>678</c:v>
                </c:pt>
                <c:pt idx="678">
                  <c:v>679</c:v>
                </c:pt>
                <c:pt idx="679">
                  <c:v>680</c:v>
                </c:pt>
                <c:pt idx="680">
                  <c:v>681</c:v>
                </c:pt>
                <c:pt idx="681">
                  <c:v>682</c:v>
                </c:pt>
                <c:pt idx="682">
                  <c:v>683</c:v>
                </c:pt>
                <c:pt idx="683">
                  <c:v>684</c:v>
                </c:pt>
                <c:pt idx="684">
                  <c:v>685</c:v>
                </c:pt>
                <c:pt idx="685">
                  <c:v>686</c:v>
                </c:pt>
                <c:pt idx="686">
                  <c:v>687</c:v>
                </c:pt>
                <c:pt idx="687">
                  <c:v>688</c:v>
                </c:pt>
                <c:pt idx="688">
                  <c:v>689</c:v>
                </c:pt>
                <c:pt idx="689">
                  <c:v>690</c:v>
                </c:pt>
                <c:pt idx="690">
                  <c:v>691</c:v>
                </c:pt>
                <c:pt idx="691">
                  <c:v>692</c:v>
                </c:pt>
                <c:pt idx="692">
                  <c:v>693</c:v>
                </c:pt>
                <c:pt idx="693">
                  <c:v>694</c:v>
                </c:pt>
                <c:pt idx="694">
                  <c:v>695</c:v>
                </c:pt>
                <c:pt idx="695">
                  <c:v>696</c:v>
                </c:pt>
                <c:pt idx="696">
                  <c:v>697</c:v>
                </c:pt>
                <c:pt idx="697">
                  <c:v>698</c:v>
                </c:pt>
                <c:pt idx="698">
                  <c:v>699</c:v>
                </c:pt>
                <c:pt idx="699">
                  <c:v>700</c:v>
                </c:pt>
                <c:pt idx="700">
                  <c:v>701</c:v>
                </c:pt>
                <c:pt idx="701">
                  <c:v>702</c:v>
                </c:pt>
                <c:pt idx="702">
                  <c:v>703</c:v>
                </c:pt>
                <c:pt idx="703">
                  <c:v>704</c:v>
                </c:pt>
                <c:pt idx="704">
                  <c:v>705</c:v>
                </c:pt>
                <c:pt idx="705">
                  <c:v>706</c:v>
                </c:pt>
                <c:pt idx="706">
                  <c:v>707</c:v>
                </c:pt>
                <c:pt idx="707">
                  <c:v>708</c:v>
                </c:pt>
                <c:pt idx="708">
                  <c:v>709</c:v>
                </c:pt>
                <c:pt idx="709">
                  <c:v>710</c:v>
                </c:pt>
                <c:pt idx="710">
                  <c:v>711</c:v>
                </c:pt>
                <c:pt idx="711">
                  <c:v>712</c:v>
                </c:pt>
                <c:pt idx="712">
                  <c:v>713</c:v>
                </c:pt>
                <c:pt idx="713">
                  <c:v>714</c:v>
                </c:pt>
                <c:pt idx="714">
                  <c:v>715</c:v>
                </c:pt>
                <c:pt idx="715">
                  <c:v>716</c:v>
                </c:pt>
                <c:pt idx="716">
                  <c:v>717</c:v>
                </c:pt>
                <c:pt idx="717">
                  <c:v>718</c:v>
                </c:pt>
                <c:pt idx="718">
                  <c:v>719</c:v>
                </c:pt>
                <c:pt idx="719">
                  <c:v>720</c:v>
                </c:pt>
                <c:pt idx="720">
                  <c:v>721</c:v>
                </c:pt>
                <c:pt idx="721">
                  <c:v>722</c:v>
                </c:pt>
                <c:pt idx="722">
                  <c:v>723</c:v>
                </c:pt>
                <c:pt idx="723">
                  <c:v>724</c:v>
                </c:pt>
                <c:pt idx="724">
                  <c:v>725</c:v>
                </c:pt>
                <c:pt idx="725">
                  <c:v>726</c:v>
                </c:pt>
                <c:pt idx="726">
                  <c:v>727</c:v>
                </c:pt>
                <c:pt idx="727">
                  <c:v>728</c:v>
                </c:pt>
                <c:pt idx="728">
                  <c:v>729</c:v>
                </c:pt>
                <c:pt idx="729">
                  <c:v>730</c:v>
                </c:pt>
                <c:pt idx="730">
                  <c:v>731</c:v>
                </c:pt>
                <c:pt idx="731">
                  <c:v>732</c:v>
                </c:pt>
                <c:pt idx="732">
                  <c:v>733</c:v>
                </c:pt>
                <c:pt idx="733">
                  <c:v>734</c:v>
                </c:pt>
                <c:pt idx="734">
                  <c:v>735</c:v>
                </c:pt>
                <c:pt idx="735">
                  <c:v>736</c:v>
                </c:pt>
                <c:pt idx="736">
                  <c:v>737</c:v>
                </c:pt>
                <c:pt idx="737">
                  <c:v>738</c:v>
                </c:pt>
                <c:pt idx="738">
                  <c:v>739</c:v>
                </c:pt>
                <c:pt idx="739">
                  <c:v>740</c:v>
                </c:pt>
                <c:pt idx="740">
                  <c:v>741</c:v>
                </c:pt>
                <c:pt idx="741">
                  <c:v>742</c:v>
                </c:pt>
                <c:pt idx="742">
                  <c:v>743</c:v>
                </c:pt>
                <c:pt idx="743">
                  <c:v>744</c:v>
                </c:pt>
                <c:pt idx="744">
                  <c:v>745</c:v>
                </c:pt>
                <c:pt idx="745">
                  <c:v>746</c:v>
                </c:pt>
                <c:pt idx="746">
                  <c:v>747</c:v>
                </c:pt>
                <c:pt idx="747">
                  <c:v>748</c:v>
                </c:pt>
                <c:pt idx="748">
                  <c:v>749</c:v>
                </c:pt>
                <c:pt idx="749">
                  <c:v>750</c:v>
                </c:pt>
                <c:pt idx="750">
                  <c:v>751</c:v>
                </c:pt>
                <c:pt idx="751">
                  <c:v>752</c:v>
                </c:pt>
                <c:pt idx="752">
                  <c:v>753</c:v>
                </c:pt>
                <c:pt idx="753">
                  <c:v>754</c:v>
                </c:pt>
                <c:pt idx="754">
                  <c:v>755</c:v>
                </c:pt>
                <c:pt idx="755">
                  <c:v>756</c:v>
                </c:pt>
                <c:pt idx="756">
                  <c:v>757</c:v>
                </c:pt>
                <c:pt idx="757">
                  <c:v>758</c:v>
                </c:pt>
                <c:pt idx="758">
                  <c:v>759</c:v>
                </c:pt>
                <c:pt idx="759">
                  <c:v>760</c:v>
                </c:pt>
                <c:pt idx="760">
                  <c:v>761</c:v>
                </c:pt>
                <c:pt idx="761">
                  <c:v>762</c:v>
                </c:pt>
                <c:pt idx="762">
                  <c:v>763</c:v>
                </c:pt>
                <c:pt idx="763">
                  <c:v>764</c:v>
                </c:pt>
                <c:pt idx="764">
                  <c:v>765</c:v>
                </c:pt>
                <c:pt idx="765">
                  <c:v>766</c:v>
                </c:pt>
                <c:pt idx="766">
                  <c:v>767</c:v>
                </c:pt>
                <c:pt idx="767">
                  <c:v>768</c:v>
                </c:pt>
                <c:pt idx="768">
                  <c:v>769</c:v>
                </c:pt>
                <c:pt idx="769">
                  <c:v>770</c:v>
                </c:pt>
                <c:pt idx="770">
                  <c:v>771</c:v>
                </c:pt>
                <c:pt idx="771">
                  <c:v>772</c:v>
                </c:pt>
                <c:pt idx="772">
                  <c:v>773</c:v>
                </c:pt>
                <c:pt idx="773">
                  <c:v>774</c:v>
                </c:pt>
                <c:pt idx="774">
                  <c:v>775</c:v>
                </c:pt>
                <c:pt idx="775">
                  <c:v>776</c:v>
                </c:pt>
                <c:pt idx="776">
                  <c:v>777</c:v>
                </c:pt>
                <c:pt idx="777">
                  <c:v>778</c:v>
                </c:pt>
                <c:pt idx="778">
                  <c:v>779</c:v>
                </c:pt>
                <c:pt idx="779">
                  <c:v>780</c:v>
                </c:pt>
                <c:pt idx="780">
                  <c:v>781</c:v>
                </c:pt>
                <c:pt idx="781">
                  <c:v>782</c:v>
                </c:pt>
                <c:pt idx="782">
                  <c:v>783</c:v>
                </c:pt>
                <c:pt idx="783">
                  <c:v>784</c:v>
                </c:pt>
                <c:pt idx="784">
                  <c:v>785</c:v>
                </c:pt>
                <c:pt idx="785">
                  <c:v>786</c:v>
                </c:pt>
                <c:pt idx="786">
                  <c:v>787</c:v>
                </c:pt>
                <c:pt idx="787">
                  <c:v>788</c:v>
                </c:pt>
                <c:pt idx="788">
                  <c:v>789</c:v>
                </c:pt>
                <c:pt idx="789">
                  <c:v>790</c:v>
                </c:pt>
                <c:pt idx="790">
                  <c:v>791</c:v>
                </c:pt>
                <c:pt idx="791">
                  <c:v>792</c:v>
                </c:pt>
                <c:pt idx="792">
                  <c:v>793</c:v>
                </c:pt>
                <c:pt idx="793">
                  <c:v>794</c:v>
                </c:pt>
                <c:pt idx="794">
                  <c:v>795</c:v>
                </c:pt>
                <c:pt idx="795">
                  <c:v>796</c:v>
                </c:pt>
                <c:pt idx="796">
                  <c:v>797</c:v>
                </c:pt>
                <c:pt idx="797">
                  <c:v>798</c:v>
                </c:pt>
                <c:pt idx="798">
                  <c:v>799</c:v>
                </c:pt>
                <c:pt idx="799">
                  <c:v>800</c:v>
                </c:pt>
                <c:pt idx="800">
                  <c:v>801</c:v>
                </c:pt>
                <c:pt idx="801">
                  <c:v>802</c:v>
                </c:pt>
                <c:pt idx="802">
                  <c:v>803</c:v>
                </c:pt>
                <c:pt idx="803">
                  <c:v>804</c:v>
                </c:pt>
                <c:pt idx="804">
                  <c:v>805</c:v>
                </c:pt>
                <c:pt idx="805">
                  <c:v>806</c:v>
                </c:pt>
                <c:pt idx="806">
                  <c:v>807</c:v>
                </c:pt>
                <c:pt idx="807">
                  <c:v>808</c:v>
                </c:pt>
                <c:pt idx="808">
                  <c:v>809</c:v>
                </c:pt>
                <c:pt idx="809">
                  <c:v>810</c:v>
                </c:pt>
                <c:pt idx="810">
                  <c:v>811</c:v>
                </c:pt>
                <c:pt idx="811">
                  <c:v>812</c:v>
                </c:pt>
                <c:pt idx="812">
                  <c:v>813</c:v>
                </c:pt>
                <c:pt idx="813">
                  <c:v>814</c:v>
                </c:pt>
                <c:pt idx="814">
                  <c:v>815</c:v>
                </c:pt>
                <c:pt idx="815">
                  <c:v>816</c:v>
                </c:pt>
                <c:pt idx="816">
                  <c:v>817</c:v>
                </c:pt>
                <c:pt idx="817">
                  <c:v>818</c:v>
                </c:pt>
                <c:pt idx="818">
                  <c:v>819</c:v>
                </c:pt>
                <c:pt idx="819">
                  <c:v>820</c:v>
                </c:pt>
                <c:pt idx="820">
                  <c:v>821</c:v>
                </c:pt>
                <c:pt idx="821">
                  <c:v>822</c:v>
                </c:pt>
                <c:pt idx="822">
                  <c:v>823</c:v>
                </c:pt>
                <c:pt idx="823">
                  <c:v>824</c:v>
                </c:pt>
                <c:pt idx="824">
                  <c:v>825</c:v>
                </c:pt>
                <c:pt idx="825">
                  <c:v>826</c:v>
                </c:pt>
                <c:pt idx="826">
                  <c:v>827</c:v>
                </c:pt>
                <c:pt idx="827">
                  <c:v>828</c:v>
                </c:pt>
                <c:pt idx="828">
                  <c:v>829</c:v>
                </c:pt>
                <c:pt idx="829">
                  <c:v>830</c:v>
                </c:pt>
                <c:pt idx="830">
                  <c:v>831</c:v>
                </c:pt>
                <c:pt idx="831">
                  <c:v>832</c:v>
                </c:pt>
                <c:pt idx="832">
                  <c:v>833</c:v>
                </c:pt>
                <c:pt idx="833">
                  <c:v>834</c:v>
                </c:pt>
                <c:pt idx="834">
                  <c:v>835</c:v>
                </c:pt>
                <c:pt idx="835">
                  <c:v>836</c:v>
                </c:pt>
                <c:pt idx="836">
                  <c:v>837</c:v>
                </c:pt>
                <c:pt idx="837">
                  <c:v>838</c:v>
                </c:pt>
                <c:pt idx="838">
                  <c:v>839</c:v>
                </c:pt>
                <c:pt idx="839">
                  <c:v>840</c:v>
                </c:pt>
                <c:pt idx="840">
                  <c:v>841</c:v>
                </c:pt>
                <c:pt idx="841">
                  <c:v>842</c:v>
                </c:pt>
                <c:pt idx="842">
                  <c:v>843</c:v>
                </c:pt>
                <c:pt idx="843">
                  <c:v>844</c:v>
                </c:pt>
                <c:pt idx="844">
                  <c:v>845</c:v>
                </c:pt>
                <c:pt idx="845">
                  <c:v>846</c:v>
                </c:pt>
                <c:pt idx="846">
                  <c:v>847</c:v>
                </c:pt>
                <c:pt idx="847">
                  <c:v>848</c:v>
                </c:pt>
                <c:pt idx="848">
                  <c:v>849</c:v>
                </c:pt>
                <c:pt idx="849">
                  <c:v>850</c:v>
                </c:pt>
                <c:pt idx="850">
                  <c:v>851</c:v>
                </c:pt>
                <c:pt idx="851">
                  <c:v>852</c:v>
                </c:pt>
                <c:pt idx="852">
                  <c:v>853</c:v>
                </c:pt>
                <c:pt idx="853">
                  <c:v>854</c:v>
                </c:pt>
                <c:pt idx="854">
                  <c:v>855</c:v>
                </c:pt>
                <c:pt idx="855">
                  <c:v>856</c:v>
                </c:pt>
                <c:pt idx="856">
                  <c:v>857</c:v>
                </c:pt>
                <c:pt idx="857">
                  <c:v>858</c:v>
                </c:pt>
                <c:pt idx="858">
                  <c:v>859</c:v>
                </c:pt>
                <c:pt idx="859">
                  <c:v>860</c:v>
                </c:pt>
                <c:pt idx="860">
                  <c:v>861</c:v>
                </c:pt>
                <c:pt idx="861">
                  <c:v>862</c:v>
                </c:pt>
                <c:pt idx="862">
                  <c:v>863</c:v>
                </c:pt>
                <c:pt idx="863">
                  <c:v>864</c:v>
                </c:pt>
                <c:pt idx="864">
                  <c:v>865</c:v>
                </c:pt>
                <c:pt idx="865">
                  <c:v>866</c:v>
                </c:pt>
                <c:pt idx="866">
                  <c:v>867</c:v>
                </c:pt>
                <c:pt idx="867">
                  <c:v>868</c:v>
                </c:pt>
                <c:pt idx="868">
                  <c:v>869</c:v>
                </c:pt>
                <c:pt idx="869">
                  <c:v>870</c:v>
                </c:pt>
                <c:pt idx="870">
                  <c:v>871</c:v>
                </c:pt>
                <c:pt idx="871">
                  <c:v>872</c:v>
                </c:pt>
                <c:pt idx="872">
                  <c:v>873</c:v>
                </c:pt>
                <c:pt idx="873">
                  <c:v>874</c:v>
                </c:pt>
                <c:pt idx="874">
                  <c:v>875</c:v>
                </c:pt>
                <c:pt idx="875">
                  <c:v>876</c:v>
                </c:pt>
                <c:pt idx="876">
                  <c:v>877</c:v>
                </c:pt>
                <c:pt idx="877">
                  <c:v>878</c:v>
                </c:pt>
                <c:pt idx="878">
                  <c:v>879</c:v>
                </c:pt>
                <c:pt idx="879">
                  <c:v>880</c:v>
                </c:pt>
                <c:pt idx="880">
                  <c:v>881</c:v>
                </c:pt>
                <c:pt idx="881">
                  <c:v>882</c:v>
                </c:pt>
                <c:pt idx="882">
                  <c:v>883</c:v>
                </c:pt>
                <c:pt idx="883">
                  <c:v>884</c:v>
                </c:pt>
                <c:pt idx="884">
                  <c:v>885</c:v>
                </c:pt>
                <c:pt idx="885">
                  <c:v>886</c:v>
                </c:pt>
                <c:pt idx="886">
                  <c:v>887</c:v>
                </c:pt>
                <c:pt idx="887">
                  <c:v>888</c:v>
                </c:pt>
                <c:pt idx="888">
                  <c:v>889</c:v>
                </c:pt>
                <c:pt idx="889">
                  <c:v>890</c:v>
                </c:pt>
                <c:pt idx="890">
                  <c:v>891</c:v>
                </c:pt>
                <c:pt idx="891">
                  <c:v>892</c:v>
                </c:pt>
                <c:pt idx="892">
                  <c:v>893</c:v>
                </c:pt>
                <c:pt idx="893">
                  <c:v>894</c:v>
                </c:pt>
                <c:pt idx="894">
                  <c:v>895</c:v>
                </c:pt>
                <c:pt idx="895">
                  <c:v>896</c:v>
                </c:pt>
                <c:pt idx="896">
                  <c:v>897</c:v>
                </c:pt>
                <c:pt idx="897">
                  <c:v>898</c:v>
                </c:pt>
                <c:pt idx="898">
                  <c:v>899</c:v>
                </c:pt>
                <c:pt idx="899">
                  <c:v>900</c:v>
                </c:pt>
                <c:pt idx="900">
                  <c:v>901</c:v>
                </c:pt>
                <c:pt idx="901">
                  <c:v>902</c:v>
                </c:pt>
                <c:pt idx="902">
                  <c:v>903</c:v>
                </c:pt>
                <c:pt idx="903">
                  <c:v>904</c:v>
                </c:pt>
                <c:pt idx="904">
                  <c:v>905</c:v>
                </c:pt>
                <c:pt idx="905">
                  <c:v>906</c:v>
                </c:pt>
                <c:pt idx="906">
                  <c:v>907</c:v>
                </c:pt>
                <c:pt idx="907">
                  <c:v>908</c:v>
                </c:pt>
                <c:pt idx="908">
                  <c:v>909</c:v>
                </c:pt>
                <c:pt idx="909">
                  <c:v>910</c:v>
                </c:pt>
                <c:pt idx="910">
                  <c:v>911</c:v>
                </c:pt>
                <c:pt idx="911">
                  <c:v>912</c:v>
                </c:pt>
                <c:pt idx="912">
                  <c:v>913</c:v>
                </c:pt>
                <c:pt idx="913">
                  <c:v>914</c:v>
                </c:pt>
                <c:pt idx="914">
                  <c:v>915</c:v>
                </c:pt>
                <c:pt idx="915">
                  <c:v>916</c:v>
                </c:pt>
                <c:pt idx="916">
                  <c:v>917</c:v>
                </c:pt>
                <c:pt idx="917">
                  <c:v>918</c:v>
                </c:pt>
                <c:pt idx="918">
                  <c:v>919</c:v>
                </c:pt>
                <c:pt idx="919">
                  <c:v>920</c:v>
                </c:pt>
                <c:pt idx="920">
                  <c:v>921</c:v>
                </c:pt>
                <c:pt idx="921">
                  <c:v>922</c:v>
                </c:pt>
                <c:pt idx="922">
                  <c:v>923</c:v>
                </c:pt>
                <c:pt idx="923">
                  <c:v>924</c:v>
                </c:pt>
                <c:pt idx="924">
                  <c:v>925</c:v>
                </c:pt>
                <c:pt idx="925">
                  <c:v>926</c:v>
                </c:pt>
                <c:pt idx="926">
                  <c:v>927</c:v>
                </c:pt>
                <c:pt idx="927">
                  <c:v>928</c:v>
                </c:pt>
                <c:pt idx="928">
                  <c:v>929</c:v>
                </c:pt>
                <c:pt idx="929">
                  <c:v>930</c:v>
                </c:pt>
                <c:pt idx="930">
                  <c:v>931</c:v>
                </c:pt>
                <c:pt idx="931">
                  <c:v>932</c:v>
                </c:pt>
                <c:pt idx="932">
                  <c:v>933</c:v>
                </c:pt>
                <c:pt idx="933">
                  <c:v>934</c:v>
                </c:pt>
                <c:pt idx="934">
                  <c:v>935</c:v>
                </c:pt>
                <c:pt idx="935">
                  <c:v>936</c:v>
                </c:pt>
                <c:pt idx="936">
                  <c:v>937</c:v>
                </c:pt>
                <c:pt idx="937">
                  <c:v>938</c:v>
                </c:pt>
                <c:pt idx="938">
                  <c:v>939</c:v>
                </c:pt>
                <c:pt idx="939">
                  <c:v>940</c:v>
                </c:pt>
                <c:pt idx="940">
                  <c:v>941</c:v>
                </c:pt>
                <c:pt idx="941">
                  <c:v>942</c:v>
                </c:pt>
                <c:pt idx="942">
                  <c:v>943</c:v>
                </c:pt>
                <c:pt idx="943">
                  <c:v>944</c:v>
                </c:pt>
                <c:pt idx="944">
                  <c:v>945</c:v>
                </c:pt>
                <c:pt idx="945">
                  <c:v>946</c:v>
                </c:pt>
                <c:pt idx="946">
                  <c:v>947</c:v>
                </c:pt>
                <c:pt idx="947">
                  <c:v>948</c:v>
                </c:pt>
                <c:pt idx="948">
                  <c:v>949</c:v>
                </c:pt>
                <c:pt idx="949">
                  <c:v>950</c:v>
                </c:pt>
                <c:pt idx="950">
                  <c:v>951</c:v>
                </c:pt>
                <c:pt idx="951">
                  <c:v>952</c:v>
                </c:pt>
                <c:pt idx="952">
                  <c:v>953</c:v>
                </c:pt>
                <c:pt idx="953">
                  <c:v>954</c:v>
                </c:pt>
                <c:pt idx="954">
                  <c:v>955</c:v>
                </c:pt>
                <c:pt idx="955">
                  <c:v>956</c:v>
                </c:pt>
                <c:pt idx="956">
                  <c:v>957</c:v>
                </c:pt>
                <c:pt idx="957">
                  <c:v>958</c:v>
                </c:pt>
                <c:pt idx="958">
                  <c:v>959</c:v>
                </c:pt>
                <c:pt idx="959">
                  <c:v>960</c:v>
                </c:pt>
                <c:pt idx="960">
                  <c:v>961</c:v>
                </c:pt>
                <c:pt idx="961">
                  <c:v>962</c:v>
                </c:pt>
                <c:pt idx="962">
                  <c:v>963</c:v>
                </c:pt>
                <c:pt idx="963">
                  <c:v>964</c:v>
                </c:pt>
                <c:pt idx="964">
                  <c:v>965</c:v>
                </c:pt>
                <c:pt idx="965">
                  <c:v>966</c:v>
                </c:pt>
                <c:pt idx="966">
                  <c:v>967</c:v>
                </c:pt>
                <c:pt idx="967">
                  <c:v>968</c:v>
                </c:pt>
                <c:pt idx="968">
                  <c:v>969</c:v>
                </c:pt>
                <c:pt idx="969">
                  <c:v>970</c:v>
                </c:pt>
                <c:pt idx="970">
                  <c:v>971</c:v>
                </c:pt>
                <c:pt idx="971">
                  <c:v>972</c:v>
                </c:pt>
                <c:pt idx="972">
                  <c:v>973</c:v>
                </c:pt>
                <c:pt idx="973">
                  <c:v>974</c:v>
                </c:pt>
                <c:pt idx="974">
                  <c:v>975</c:v>
                </c:pt>
                <c:pt idx="975">
                  <c:v>976</c:v>
                </c:pt>
                <c:pt idx="976">
                  <c:v>977</c:v>
                </c:pt>
                <c:pt idx="977">
                  <c:v>978</c:v>
                </c:pt>
                <c:pt idx="978">
                  <c:v>979</c:v>
                </c:pt>
                <c:pt idx="979">
                  <c:v>980</c:v>
                </c:pt>
                <c:pt idx="980">
                  <c:v>981</c:v>
                </c:pt>
                <c:pt idx="981">
                  <c:v>982</c:v>
                </c:pt>
                <c:pt idx="982">
                  <c:v>983</c:v>
                </c:pt>
                <c:pt idx="983">
                  <c:v>984</c:v>
                </c:pt>
                <c:pt idx="984">
                  <c:v>985</c:v>
                </c:pt>
                <c:pt idx="985">
                  <c:v>986</c:v>
                </c:pt>
                <c:pt idx="986">
                  <c:v>987</c:v>
                </c:pt>
                <c:pt idx="987">
                  <c:v>988</c:v>
                </c:pt>
                <c:pt idx="988">
                  <c:v>989</c:v>
                </c:pt>
                <c:pt idx="989">
                  <c:v>990</c:v>
                </c:pt>
                <c:pt idx="990">
                  <c:v>991</c:v>
                </c:pt>
                <c:pt idx="991">
                  <c:v>992</c:v>
                </c:pt>
                <c:pt idx="992">
                  <c:v>993</c:v>
                </c:pt>
                <c:pt idx="993">
                  <c:v>994</c:v>
                </c:pt>
                <c:pt idx="994">
                  <c:v>995</c:v>
                </c:pt>
                <c:pt idx="995">
                  <c:v>996</c:v>
                </c:pt>
                <c:pt idx="996">
                  <c:v>997</c:v>
                </c:pt>
                <c:pt idx="997">
                  <c:v>998</c:v>
                </c:pt>
                <c:pt idx="998">
                  <c:v>999</c:v>
                </c:pt>
                <c:pt idx="999">
                  <c:v>1000</c:v>
                </c:pt>
                <c:pt idx="1000">
                  <c:v>1001</c:v>
                </c:pt>
                <c:pt idx="1001">
                  <c:v>1002</c:v>
                </c:pt>
                <c:pt idx="1002">
                  <c:v>1003</c:v>
                </c:pt>
                <c:pt idx="1003">
                  <c:v>1004</c:v>
                </c:pt>
                <c:pt idx="1004">
                  <c:v>1005</c:v>
                </c:pt>
                <c:pt idx="1005">
                  <c:v>1006</c:v>
                </c:pt>
                <c:pt idx="1006">
                  <c:v>1007</c:v>
                </c:pt>
                <c:pt idx="1007">
                  <c:v>1008</c:v>
                </c:pt>
                <c:pt idx="1008">
                  <c:v>1009</c:v>
                </c:pt>
                <c:pt idx="1009">
                  <c:v>1010</c:v>
                </c:pt>
                <c:pt idx="1010">
                  <c:v>1011</c:v>
                </c:pt>
                <c:pt idx="1011">
                  <c:v>1012</c:v>
                </c:pt>
                <c:pt idx="1012">
                  <c:v>1013</c:v>
                </c:pt>
                <c:pt idx="1013">
                  <c:v>1014</c:v>
                </c:pt>
                <c:pt idx="1014">
                  <c:v>1015</c:v>
                </c:pt>
                <c:pt idx="1015">
                  <c:v>1016</c:v>
                </c:pt>
                <c:pt idx="1016">
                  <c:v>1017</c:v>
                </c:pt>
                <c:pt idx="1017">
                  <c:v>1018</c:v>
                </c:pt>
                <c:pt idx="1018">
                  <c:v>1019</c:v>
                </c:pt>
                <c:pt idx="1019">
                  <c:v>1020</c:v>
                </c:pt>
                <c:pt idx="1020">
                  <c:v>1021</c:v>
                </c:pt>
                <c:pt idx="1021">
                  <c:v>1022</c:v>
                </c:pt>
                <c:pt idx="1022">
                  <c:v>1023</c:v>
                </c:pt>
                <c:pt idx="1023">
                  <c:v>1024</c:v>
                </c:pt>
                <c:pt idx="1024">
                  <c:v>1025</c:v>
                </c:pt>
                <c:pt idx="1025">
                  <c:v>1026</c:v>
                </c:pt>
                <c:pt idx="1026">
                  <c:v>1027</c:v>
                </c:pt>
                <c:pt idx="1027">
                  <c:v>1028</c:v>
                </c:pt>
                <c:pt idx="1028">
                  <c:v>1029</c:v>
                </c:pt>
                <c:pt idx="1029">
                  <c:v>1030</c:v>
                </c:pt>
                <c:pt idx="1030">
                  <c:v>1031</c:v>
                </c:pt>
                <c:pt idx="1031">
                  <c:v>1032</c:v>
                </c:pt>
                <c:pt idx="1032">
                  <c:v>1033</c:v>
                </c:pt>
                <c:pt idx="1033">
                  <c:v>1034</c:v>
                </c:pt>
                <c:pt idx="1034">
                  <c:v>1035</c:v>
                </c:pt>
                <c:pt idx="1035">
                  <c:v>1036</c:v>
                </c:pt>
                <c:pt idx="1036">
                  <c:v>1037</c:v>
                </c:pt>
                <c:pt idx="1037">
                  <c:v>1038</c:v>
                </c:pt>
                <c:pt idx="1038">
                  <c:v>1039</c:v>
                </c:pt>
                <c:pt idx="1039">
                  <c:v>1040</c:v>
                </c:pt>
                <c:pt idx="1040">
                  <c:v>1041</c:v>
                </c:pt>
                <c:pt idx="1041">
                  <c:v>1042</c:v>
                </c:pt>
                <c:pt idx="1042">
                  <c:v>1043</c:v>
                </c:pt>
                <c:pt idx="1043">
                  <c:v>1044</c:v>
                </c:pt>
                <c:pt idx="1044">
                  <c:v>1045</c:v>
                </c:pt>
                <c:pt idx="1045">
                  <c:v>1046</c:v>
                </c:pt>
                <c:pt idx="1046">
                  <c:v>1047</c:v>
                </c:pt>
                <c:pt idx="1047">
                  <c:v>1048</c:v>
                </c:pt>
                <c:pt idx="1048">
                  <c:v>1049</c:v>
                </c:pt>
                <c:pt idx="1049">
                  <c:v>1050</c:v>
                </c:pt>
                <c:pt idx="1050">
                  <c:v>1051</c:v>
                </c:pt>
                <c:pt idx="1051">
                  <c:v>1052</c:v>
                </c:pt>
                <c:pt idx="1052">
                  <c:v>1053</c:v>
                </c:pt>
                <c:pt idx="1053">
                  <c:v>1054</c:v>
                </c:pt>
                <c:pt idx="1054">
                  <c:v>1055</c:v>
                </c:pt>
                <c:pt idx="1055">
                  <c:v>1056</c:v>
                </c:pt>
                <c:pt idx="1056">
                  <c:v>1057</c:v>
                </c:pt>
                <c:pt idx="1057">
                  <c:v>1058</c:v>
                </c:pt>
                <c:pt idx="1058">
                  <c:v>1059</c:v>
                </c:pt>
                <c:pt idx="1059">
                  <c:v>1060</c:v>
                </c:pt>
                <c:pt idx="1060">
                  <c:v>1061</c:v>
                </c:pt>
                <c:pt idx="1061">
                  <c:v>1062</c:v>
                </c:pt>
                <c:pt idx="1062">
                  <c:v>1063</c:v>
                </c:pt>
                <c:pt idx="1063">
                  <c:v>1064</c:v>
                </c:pt>
                <c:pt idx="1064">
                  <c:v>1065</c:v>
                </c:pt>
                <c:pt idx="1065">
                  <c:v>1066</c:v>
                </c:pt>
                <c:pt idx="1066">
                  <c:v>1067</c:v>
                </c:pt>
                <c:pt idx="1067">
                  <c:v>1068</c:v>
                </c:pt>
                <c:pt idx="1068">
                  <c:v>1069</c:v>
                </c:pt>
                <c:pt idx="1069">
                  <c:v>1070</c:v>
                </c:pt>
                <c:pt idx="1070">
                  <c:v>1071</c:v>
                </c:pt>
                <c:pt idx="1071">
                  <c:v>1072</c:v>
                </c:pt>
                <c:pt idx="1072">
                  <c:v>1073</c:v>
                </c:pt>
                <c:pt idx="1073">
                  <c:v>1074</c:v>
                </c:pt>
                <c:pt idx="1074">
                  <c:v>1075</c:v>
                </c:pt>
                <c:pt idx="1075">
                  <c:v>1076</c:v>
                </c:pt>
                <c:pt idx="1076">
                  <c:v>1077</c:v>
                </c:pt>
                <c:pt idx="1077">
                  <c:v>1078</c:v>
                </c:pt>
                <c:pt idx="1078">
                  <c:v>1079</c:v>
                </c:pt>
                <c:pt idx="1079">
                  <c:v>1080</c:v>
                </c:pt>
                <c:pt idx="1080">
                  <c:v>1081</c:v>
                </c:pt>
                <c:pt idx="1081">
                  <c:v>1082</c:v>
                </c:pt>
                <c:pt idx="1082">
                  <c:v>1083</c:v>
                </c:pt>
                <c:pt idx="1083">
                  <c:v>1084</c:v>
                </c:pt>
                <c:pt idx="1084">
                  <c:v>1085</c:v>
                </c:pt>
                <c:pt idx="1085">
                  <c:v>1086</c:v>
                </c:pt>
                <c:pt idx="1086">
                  <c:v>1087</c:v>
                </c:pt>
                <c:pt idx="1087">
                  <c:v>1088</c:v>
                </c:pt>
                <c:pt idx="1088">
                  <c:v>1089</c:v>
                </c:pt>
                <c:pt idx="1089">
                  <c:v>1090</c:v>
                </c:pt>
                <c:pt idx="1090">
                  <c:v>1091</c:v>
                </c:pt>
                <c:pt idx="1091">
                  <c:v>1092</c:v>
                </c:pt>
                <c:pt idx="1092">
                  <c:v>1093</c:v>
                </c:pt>
                <c:pt idx="1093">
                  <c:v>1094</c:v>
                </c:pt>
                <c:pt idx="1094">
                  <c:v>1095</c:v>
                </c:pt>
                <c:pt idx="1095">
                  <c:v>1096</c:v>
                </c:pt>
                <c:pt idx="1096">
                  <c:v>1097</c:v>
                </c:pt>
                <c:pt idx="1097">
                  <c:v>1098</c:v>
                </c:pt>
                <c:pt idx="1098">
                  <c:v>1099</c:v>
                </c:pt>
                <c:pt idx="1099">
                  <c:v>1100</c:v>
                </c:pt>
                <c:pt idx="1100">
                  <c:v>1101</c:v>
                </c:pt>
                <c:pt idx="1101">
                  <c:v>1102</c:v>
                </c:pt>
                <c:pt idx="1102">
                  <c:v>1103</c:v>
                </c:pt>
                <c:pt idx="1103">
                  <c:v>1104</c:v>
                </c:pt>
                <c:pt idx="1104">
                  <c:v>1105</c:v>
                </c:pt>
                <c:pt idx="1105">
                  <c:v>1106</c:v>
                </c:pt>
                <c:pt idx="1106">
                  <c:v>1107</c:v>
                </c:pt>
                <c:pt idx="1107">
                  <c:v>1108</c:v>
                </c:pt>
                <c:pt idx="1108">
                  <c:v>1109</c:v>
                </c:pt>
                <c:pt idx="1109">
                  <c:v>1110</c:v>
                </c:pt>
                <c:pt idx="1110">
                  <c:v>1111</c:v>
                </c:pt>
                <c:pt idx="1111">
                  <c:v>1112</c:v>
                </c:pt>
                <c:pt idx="1112">
                  <c:v>1113</c:v>
                </c:pt>
                <c:pt idx="1113">
                  <c:v>1114</c:v>
                </c:pt>
                <c:pt idx="1114">
                  <c:v>1115</c:v>
                </c:pt>
                <c:pt idx="1115">
                  <c:v>1116</c:v>
                </c:pt>
                <c:pt idx="1116">
                  <c:v>1117</c:v>
                </c:pt>
                <c:pt idx="1117">
                  <c:v>1118</c:v>
                </c:pt>
                <c:pt idx="1118">
                  <c:v>1119</c:v>
                </c:pt>
                <c:pt idx="1119">
                  <c:v>1120</c:v>
                </c:pt>
                <c:pt idx="1120">
                  <c:v>1121</c:v>
                </c:pt>
                <c:pt idx="1121">
                  <c:v>1122</c:v>
                </c:pt>
                <c:pt idx="1122">
                  <c:v>1123</c:v>
                </c:pt>
                <c:pt idx="1123">
                  <c:v>1124</c:v>
                </c:pt>
                <c:pt idx="1124">
                  <c:v>1125</c:v>
                </c:pt>
                <c:pt idx="1125">
                  <c:v>1126</c:v>
                </c:pt>
                <c:pt idx="1126">
                  <c:v>1127</c:v>
                </c:pt>
                <c:pt idx="1127">
                  <c:v>1128</c:v>
                </c:pt>
                <c:pt idx="1128">
                  <c:v>1129</c:v>
                </c:pt>
                <c:pt idx="1129">
                  <c:v>1130</c:v>
                </c:pt>
                <c:pt idx="1130">
                  <c:v>1131</c:v>
                </c:pt>
                <c:pt idx="1131">
                  <c:v>1132</c:v>
                </c:pt>
                <c:pt idx="1132">
                  <c:v>1133</c:v>
                </c:pt>
                <c:pt idx="1133">
                  <c:v>1134</c:v>
                </c:pt>
                <c:pt idx="1134">
                  <c:v>1135</c:v>
                </c:pt>
                <c:pt idx="1135">
                  <c:v>1136</c:v>
                </c:pt>
                <c:pt idx="1136">
                  <c:v>1137</c:v>
                </c:pt>
                <c:pt idx="1137">
                  <c:v>1138</c:v>
                </c:pt>
                <c:pt idx="1138">
                  <c:v>1139</c:v>
                </c:pt>
                <c:pt idx="1139">
                  <c:v>1140</c:v>
                </c:pt>
                <c:pt idx="1140">
                  <c:v>1141</c:v>
                </c:pt>
                <c:pt idx="1141">
                  <c:v>1142</c:v>
                </c:pt>
                <c:pt idx="1142">
                  <c:v>1143</c:v>
                </c:pt>
                <c:pt idx="1143">
                  <c:v>1144</c:v>
                </c:pt>
                <c:pt idx="1144">
                  <c:v>1145</c:v>
                </c:pt>
                <c:pt idx="1145">
                  <c:v>1146</c:v>
                </c:pt>
                <c:pt idx="1146">
                  <c:v>1147</c:v>
                </c:pt>
                <c:pt idx="1147">
                  <c:v>1148</c:v>
                </c:pt>
                <c:pt idx="1148">
                  <c:v>1149</c:v>
                </c:pt>
                <c:pt idx="1149">
                  <c:v>1150</c:v>
                </c:pt>
                <c:pt idx="1150">
                  <c:v>1151</c:v>
                </c:pt>
                <c:pt idx="1151">
                  <c:v>1152</c:v>
                </c:pt>
                <c:pt idx="1152">
                  <c:v>1153</c:v>
                </c:pt>
                <c:pt idx="1153">
                  <c:v>1154</c:v>
                </c:pt>
                <c:pt idx="1154">
                  <c:v>1155</c:v>
                </c:pt>
                <c:pt idx="1155">
                  <c:v>1156</c:v>
                </c:pt>
                <c:pt idx="1156">
                  <c:v>1157</c:v>
                </c:pt>
                <c:pt idx="1157">
                  <c:v>1158</c:v>
                </c:pt>
                <c:pt idx="1158">
                  <c:v>1159</c:v>
                </c:pt>
                <c:pt idx="1159">
                  <c:v>1160</c:v>
                </c:pt>
                <c:pt idx="1160">
                  <c:v>1161</c:v>
                </c:pt>
                <c:pt idx="1161">
                  <c:v>1162</c:v>
                </c:pt>
                <c:pt idx="1162">
                  <c:v>1163</c:v>
                </c:pt>
                <c:pt idx="1163">
                  <c:v>1164</c:v>
                </c:pt>
                <c:pt idx="1164">
                  <c:v>1165</c:v>
                </c:pt>
                <c:pt idx="1165">
                  <c:v>1166</c:v>
                </c:pt>
                <c:pt idx="1166">
                  <c:v>1167</c:v>
                </c:pt>
                <c:pt idx="1167">
                  <c:v>1168</c:v>
                </c:pt>
                <c:pt idx="1168">
                  <c:v>1169</c:v>
                </c:pt>
                <c:pt idx="1169">
                  <c:v>1170</c:v>
                </c:pt>
                <c:pt idx="1170">
                  <c:v>1171</c:v>
                </c:pt>
                <c:pt idx="1171">
                  <c:v>1172</c:v>
                </c:pt>
                <c:pt idx="1172">
                  <c:v>1173</c:v>
                </c:pt>
                <c:pt idx="1173">
                  <c:v>1174</c:v>
                </c:pt>
                <c:pt idx="1174">
                  <c:v>1175</c:v>
                </c:pt>
                <c:pt idx="1175">
                  <c:v>1176</c:v>
                </c:pt>
                <c:pt idx="1176">
                  <c:v>1177</c:v>
                </c:pt>
                <c:pt idx="1177">
                  <c:v>1178</c:v>
                </c:pt>
                <c:pt idx="1178">
                  <c:v>1179</c:v>
                </c:pt>
                <c:pt idx="1179">
                  <c:v>1180</c:v>
                </c:pt>
                <c:pt idx="1180">
                  <c:v>1181</c:v>
                </c:pt>
                <c:pt idx="1181">
                  <c:v>1182</c:v>
                </c:pt>
                <c:pt idx="1182">
                  <c:v>1183</c:v>
                </c:pt>
                <c:pt idx="1183">
                  <c:v>1184</c:v>
                </c:pt>
                <c:pt idx="1184">
                  <c:v>1185</c:v>
                </c:pt>
                <c:pt idx="1185">
                  <c:v>1186</c:v>
                </c:pt>
                <c:pt idx="1186">
                  <c:v>1187</c:v>
                </c:pt>
                <c:pt idx="1187">
                  <c:v>1188</c:v>
                </c:pt>
                <c:pt idx="1188">
                  <c:v>1189</c:v>
                </c:pt>
                <c:pt idx="1189">
                  <c:v>1190</c:v>
                </c:pt>
                <c:pt idx="1190">
                  <c:v>1191</c:v>
                </c:pt>
                <c:pt idx="1191">
                  <c:v>1192</c:v>
                </c:pt>
                <c:pt idx="1192">
                  <c:v>1193</c:v>
                </c:pt>
                <c:pt idx="1193">
                  <c:v>1194</c:v>
                </c:pt>
                <c:pt idx="1194">
                  <c:v>1195</c:v>
                </c:pt>
                <c:pt idx="1195">
                  <c:v>1196</c:v>
                </c:pt>
                <c:pt idx="1196">
                  <c:v>1197</c:v>
                </c:pt>
                <c:pt idx="1197">
                  <c:v>1198</c:v>
                </c:pt>
                <c:pt idx="1198">
                  <c:v>1199</c:v>
                </c:pt>
                <c:pt idx="1199">
                  <c:v>1200</c:v>
                </c:pt>
                <c:pt idx="1200">
                  <c:v>1201</c:v>
                </c:pt>
                <c:pt idx="1201">
                  <c:v>1202</c:v>
                </c:pt>
                <c:pt idx="1202">
                  <c:v>1203</c:v>
                </c:pt>
                <c:pt idx="1203">
                  <c:v>1204</c:v>
                </c:pt>
                <c:pt idx="1204">
                  <c:v>1205</c:v>
                </c:pt>
                <c:pt idx="1205">
                  <c:v>1206</c:v>
                </c:pt>
                <c:pt idx="1206">
                  <c:v>1207</c:v>
                </c:pt>
                <c:pt idx="1207">
                  <c:v>1208</c:v>
                </c:pt>
                <c:pt idx="1208">
                  <c:v>1209</c:v>
                </c:pt>
                <c:pt idx="1209">
                  <c:v>1210</c:v>
                </c:pt>
                <c:pt idx="1210">
                  <c:v>1211</c:v>
                </c:pt>
                <c:pt idx="1211">
                  <c:v>1212</c:v>
                </c:pt>
                <c:pt idx="1212">
                  <c:v>1213</c:v>
                </c:pt>
                <c:pt idx="1213">
                  <c:v>1214</c:v>
                </c:pt>
                <c:pt idx="1214">
                  <c:v>1215</c:v>
                </c:pt>
                <c:pt idx="1215">
                  <c:v>1216</c:v>
                </c:pt>
                <c:pt idx="1216">
                  <c:v>1217</c:v>
                </c:pt>
                <c:pt idx="1217">
                  <c:v>1218</c:v>
                </c:pt>
                <c:pt idx="1218">
                  <c:v>1219</c:v>
                </c:pt>
                <c:pt idx="1219">
                  <c:v>1220</c:v>
                </c:pt>
                <c:pt idx="1220">
                  <c:v>1221</c:v>
                </c:pt>
                <c:pt idx="1221">
                  <c:v>1222</c:v>
                </c:pt>
                <c:pt idx="1222">
                  <c:v>1223</c:v>
                </c:pt>
                <c:pt idx="1223">
                  <c:v>1224</c:v>
                </c:pt>
                <c:pt idx="1224">
                  <c:v>1225</c:v>
                </c:pt>
                <c:pt idx="1225">
                  <c:v>1226</c:v>
                </c:pt>
                <c:pt idx="1226">
                  <c:v>1227</c:v>
                </c:pt>
                <c:pt idx="1227">
                  <c:v>1228</c:v>
                </c:pt>
                <c:pt idx="1228">
                  <c:v>1229</c:v>
                </c:pt>
                <c:pt idx="1229">
                  <c:v>1230</c:v>
                </c:pt>
                <c:pt idx="1230">
                  <c:v>1231</c:v>
                </c:pt>
                <c:pt idx="1231">
                  <c:v>1232</c:v>
                </c:pt>
                <c:pt idx="1232">
                  <c:v>1233</c:v>
                </c:pt>
                <c:pt idx="1233">
                  <c:v>1234</c:v>
                </c:pt>
                <c:pt idx="1234">
                  <c:v>1235</c:v>
                </c:pt>
                <c:pt idx="1235">
                  <c:v>1236</c:v>
                </c:pt>
                <c:pt idx="1236">
                  <c:v>1237</c:v>
                </c:pt>
                <c:pt idx="1237">
                  <c:v>1238</c:v>
                </c:pt>
                <c:pt idx="1238">
                  <c:v>1239</c:v>
                </c:pt>
                <c:pt idx="1239">
                  <c:v>1240</c:v>
                </c:pt>
                <c:pt idx="1240">
                  <c:v>1241</c:v>
                </c:pt>
                <c:pt idx="1241">
                  <c:v>1242</c:v>
                </c:pt>
                <c:pt idx="1242">
                  <c:v>1243</c:v>
                </c:pt>
                <c:pt idx="1243">
                  <c:v>1244</c:v>
                </c:pt>
                <c:pt idx="1244">
                  <c:v>1245</c:v>
                </c:pt>
                <c:pt idx="1245">
                  <c:v>1246</c:v>
                </c:pt>
                <c:pt idx="1246">
                  <c:v>1247</c:v>
                </c:pt>
                <c:pt idx="1247">
                  <c:v>1248</c:v>
                </c:pt>
                <c:pt idx="1248">
                  <c:v>1249</c:v>
                </c:pt>
                <c:pt idx="1249">
                  <c:v>1250</c:v>
                </c:pt>
                <c:pt idx="1250">
                  <c:v>1251</c:v>
                </c:pt>
                <c:pt idx="1251">
                  <c:v>1252</c:v>
                </c:pt>
                <c:pt idx="1252">
                  <c:v>1253</c:v>
                </c:pt>
                <c:pt idx="1253">
                  <c:v>1254</c:v>
                </c:pt>
                <c:pt idx="1254">
                  <c:v>1255</c:v>
                </c:pt>
                <c:pt idx="1255">
                  <c:v>1256</c:v>
                </c:pt>
                <c:pt idx="1256">
                  <c:v>1257</c:v>
                </c:pt>
                <c:pt idx="1257">
                  <c:v>1258</c:v>
                </c:pt>
                <c:pt idx="1258">
                  <c:v>1259</c:v>
                </c:pt>
                <c:pt idx="1259">
                  <c:v>1260</c:v>
                </c:pt>
                <c:pt idx="1260">
                  <c:v>1261</c:v>
                </c:pt>
                <c:pt idx="1261">
                  <c:v>1262</c:v>
                </c:pt>
                <c:pt idx="1262">
                  <c:v>1263</c:v>
                </c:pt>
                <c:pt idx="1263">
                  <c:v>1264</c:v>
                </c:pt>
                <c:pt idx="1264">
                  <c:v>1265</c:v>
                </c:pt>
                <c:pt idx="1265">
                  <c:v>1266</c:v>
                </c:pt>
                <c:pt idx="1266">
                  <c:v>1267</c:v>
                </c:pt>
                <c:pt idx="1267">
                  <c:v>1268</c:v>
                </c:pt>
                <c:pt idx="1268">
                  <c:v>1269</c:v>
                </c:pt>
                <c:pt idx="1269">
                  <c:v>1270</c:v>
                </c:pt>
                <c:pt idx="1270">
                  <c:v>1271</c:v>
                </c:pt>
                <c:pt idx="1271">
                  <c:v>1272</c:v>
                </c:pt>
                <c:pt idx="1272">
                  <c:v>1273</c:v>
                </c:pt>
                <c:pt idx="1273">
                  <c:v>1274</c:v>
                </c:pt>
                <c:pt idx="1274">
                  <c:v>1275</c:v>
                </c:pt>
                <c:pt idx="1275">
                  <c:v>1276</c:v>
                </c:pt>
                <c:pt idx="1276">
                  <c:v>1277</c:v>
                </c:pt>
                <c:pt idx="1277">
                  <c:v>1278</c:v>
                </c:pt>
                <c:pt idx="1278">
                  <c:v>1279</c:v>
                </c:pt>
                <c:pt idx="1279">
                  <c:v>1280</c:v>
                </c:pt>
                <c:pt idx="1280">
                  <c:v>1281</c:v>
                </c:pt>
                <c:pt idx="1281">
                  <c:v>1282</c:v>
                </c:pt>
                <c:pt idx="1282">
                  <c:v>1283</c:v>
                </c:pt>
                <c:pt idx="1283">
                  <c:v>1284</c:v>
                </c:pt>
                <c:pt idx="1284">
                  <c:v>1285</c:v>
                </c:pt>
                <c:pt idx="1285">
                  <c:v>1286</c:v>
                </c:pt>
                <c:pt idx="1286">
                  <c:v>1287</c:v>
                </c:pt>
                <c:pt idx="1287">
                  <c:v>1288</c:v>
                </c:pt>
                <c:pt idx="1288">
                  <c:v>1289</c:v>
                </c:pt>
                <c:pt idx="1289">
                  <c:v>1290</c:v>
                </c:pt>
                <c:pt idx="1290">
                  <c:v>1291</c:v>
                </c:pt>
                <c:pt idx="1291">
                  <c:v>1292</c:v>
                </c:pt>
                <c:pt idx="1292">
                  <c:v>1293</c:v>
                </c:pt>
                <c:pt idx="1293">
                  <c:v>1294</c:v>
                </c:pt>
                <c:pt idx="1294">
                  <c:v>1295</c:v>
                </c:pt>
                <c:pt idx="1295">
                  <c:v>1296</c:v>
                </c:pt>
                <c:pt idx="1296">
                  <c:v>1297</c:v>
                </c:pt>
                <c:pt idx="1297">
                  <c:v>1298</c:v>
                </c:pt>
                <c:pt idx="1298">
                  <c:v>1299</c:v>
                </c:pt>
                <c:pt idx="1299">
                  <c:v>1300</c:v>
                </c:pt>
                <c:pt idx="1300">
                  <c:v>1301</c:v>
                </c:pt>
                <c:pt idx="1301">
                  <c:v>1302</c:v>
                </c:pt>
                <c:pt idx="1302">
                  <c:v>1303</c:v>
                </c:pt>
                <c:pt idx="1303">
                  <c:v>1304</c:v>
                </c:pt>
                <c:pt idx="1304">
                  <c:v>1305</c:v>
                </c:pt>
                <c:pt idx="1305">
                  <c:v>1306</c:v>
                </c:pt>
                <c:pt idx="1306">
                  <c:v>1307</c:v>
                </c:pt>
                <c:pt idx="1307">
                  <c:v>1308</c:v>
                </c:pt>
                <c:pt idx="1308">
                  <c:v>1309</c:v>
                </c:pt>
                <c:pt idx="1309">
                  <c:v>1310</c:v>
                </c:pt>
                <c:pt idx="1310">
                  <c:v>1311</c:v>
                </c:pt>
                <c:pt idx="1311">
                  <c:v>1312</c:v>
                </c:pt>
                <c:pt idx="1312">
                  <c:v>1313</c:v>
                </c:pt>
                <c:pt idx="1313">
                  <c:v>1314</c:v>
                </c:pt>
                <c:pt idx="1314">
                  <c:v>1315</c:v>
                </c:pt>
                <c:pt idx="1315">
                  <c:v>1316</c:v>
                </c:pt>
                <c:pt idx="1316">
                  <c:v>1317</c:v>
                </c:pt>
                <c:pt idx="1317">
                  <c:v>1318</c:v>
                </c:pt>
                <c:pt idx="1318">
                  <c:v>1319</c:v>
                </c:pt>
                <c:pt idx="1319">
                  <c:v>1320</c:v>
                </c:pt>
                <c:pt idx="1320">
                  <c:v>1321</c:v>
                </c:pt>
                <c:pt idx="1321">
                  <c:v>1322</c:v>
                </c:pt>
                <c:pt idx="1322">
                  <c:v>1323</c:v>
                </c:pt>
                <c:pt idx="1323">
                  <c:v>1324</c:v>
                </c:pt>
                <c:pt idx="1324">
                  <c:v>1325</c:v>
                </c:pt>
                <c:pt idx="1325">
                  <c:v>1326</c:v>
                </c:pt>
                <c:pt idx="1326">
                  <c:v>1327</c:v>
                </c:pt>
                <c:pt idx="1327">
                  <c:v>1328</c:v>
                </c:pt>
                <c:pt idx="1328">
                  <c:v>1329</c:v>
                </c:pt>
                <c:pt idx="1329">
                  <c:v>1330</c:v>
                </c:pt>
                <c:pt idx="1330">
                  <c:v>1331</c:v>
                </c:pt>
                <c:pt idx="1331">
                  <c:v>1332</c:v>
                </c:pt>
                <c:pt idx="1332">
                  <c:v>1333</c:v>
                </c:pt>
                <c:pt idx="1333">
                  <c:v>1334</c:v>
                </c:pt>
                <c:pt idx="1334">
                  <c:v>1335</c:v>
                </c:pt>
                <c:pt idx="1335">
                  <c:v>1336</c:v>
                </c:pt>
                <c:pt idx="1336">
                  <c:v>1337</c:v>
                </c:pt>
                <c:pt idx="1337">
                  <c:v>1338</c:v>
                </c:pt>
                <c:pt idx="1338">
                  <c:v>1339</c:v>
                </c:pt>
                <c:pt idx="1339">
                  <c:v>1340</c:v>
                </c:pt>
                <c:pt idx="1340">
                  <c:v>1341</c:v>
                </c:pt>
                <c:pt idx="1341">
                  <c:v>1342</c:v>
                </c:pt>
                <c:pt idx="1342">
                  <c:v>1343</c:v>
                </c:pt>
                <c:pt idx="1343">
                  <c:v>1344</c:v>
                </c:pt>
                <c:pt idx="1344">
                  <c:v>1345</c:v>
                </c:pt>
                <c:pt idx="1345">
                  <c:v>1346</c:v>
                </c:pt>
                <c:pt idx="1346">
                  <c:v>1347</c:v>
                </c:pt>
                <c:pt idx="1347">
                  <c:v>1348</c:v>
                </c:pt>
                <c:pt idx="1348">
                  <c:v>1349</c:v>
                </c:pt>
                <c:pt idx="1349">
                  <c:v>1350</c:v>
                </c:pt>
                <c:pt idx="1350">
                  <c:v>1351</c:v>
                </c:pt>
                <c:pt idx="1351">
                  <c:v>1352</c:v>
                </c:pt>
                <c:pt idx="1352">
                  <c:v>1353</c:v>
                </c:pt>
                <c:pt idx="1353">
                  <c:v>1354</c:v>
                </c:pt>
                <c:pt idx="1354">
                  <c:v>1355</c:v>
                </c:pt>
                <c:pt idx="1355">
                  <c:v>1356</c:v>
                </c:pt>
                <c:pt idx="1356">
                  <c:v>1357</c:v>
                </c:pt>
                <c:pt idx="1357">
                  <c:v>1358</c:v>
                </c:pt>
                <c:pt idx="1358">
                  <c:v>1359</c:v>
                </c:pt>
                <c:pt idx="1359">
                  <c:v>1360</c:v>
                </c:pt>
                <c:pt idx="1360">
                  <c:v>1361</c:v>
                </c:pt>
                <c:pt idx="1361">
                  <c:v>1362</c:v>
                </c:pt>
                <c:pt idx="1362">
                  <c:v>1363</c:v>
                </c:pt>
                <c:pt idx="1363">
                  <c:v>1364</c:v>
                </c:pt>
                <c:pt idx="1364">
                  <c:v>1365</c:v>
                </c:pt>
                <c:pt idx="1365">
                  <c:v>1366</c:v>
                </c:pt>
                <c:pt idx="1366">
                  <c:v>1367</c:v>
                </c:pt>
                <c:pt idx="1367">
                  <c:v>1368</c:v>
                </c:pt>
                <c:pt idx="1368">
                  <c:v>1369</c:v>
                </c:pt>
                <c:pt idx="1369">
                  <c:v>1370</c:v>
                </c:pt>
                <c:pt idx="1370">
                  <c:v>1371</c:v>
                </c:pt>
                <c:pt idx="1371">
                  <c:v>1372</c:v>
                </c:pt>
                <c:pt idx="1372">
                  <c:v>1373</c:v>
                </c:pt>
                <c:pt idx="1373">
                  <c:v>1374</c:v>
                </c:pt>
                <c:pt idx="1374">
                  <c:v>1375</c:v>
                </c:pt>
                <c:pt idx="1375">
                  <c:v>1376</c:v>
                </c:pt>
                <c:pt idx="1376">
                  <c:v>1377</c:v>
                </c:pt>
                <c:pt idx="1377">
                  <c:v>1378</c:v>
                </c:pt>
                <c:pt idx="1378">
                  <c:v>1379</c:v>
                </c:pt>
                <c:pt idx="1379">
                  <c:v>1380</c:v>
                </c:pt>
                <c:pt idx="1380">
                  <c:v>1381</c:v>
                </c:pt>
                <c:pt idx="1381">
                  <c:v>1382</c:v>
                </c:pt>
                <c:pt idx="1382">
                  <c:v>1383</c:v>
                </c:pt>
                <c:pt idx="1383">
                  <c:v>1384</c:v>
                </c:pt>
                <c:pt idx="1384">
                  <c:v>1385</c:v>
                </c:pt>
                <c:pt idx="1385">
                  <c:v>1386</c:v>
                </c:pt>
                <c:pt idx="1386">
                  <c:v>1387</c:v>
                </c:pt>
                <c:pt idx="1387">
                  <c:v>1388</c:v>
                </c:pt>
                <c:pt idx="1388">
                  <c:v>1389</c:v>
                </c:pt>
                <c:pt idx="1389">
                  <c:v>1390</c:v>
                </c:pt>
                <c:pt idx="1390">
                  <c:v>1391</c:v>
                </c:pt>
                <c:pt idx="1391">
                  <c:v>1392</c:v>
                </c:pt>
                <c:pt idx="1392">
                  <c:v>1393</c:v>
                </c:pt>
                <c:pt idx="1393">
                  <c:v>1394</c:v>
                </c:pt>
                <c:pt idx="1394">
                  <c:v>1395</c:v>
                </c:pt>
                <c:pt idx="1395">
                  <c:v>1396</c:v>
                </c:pt>
                <c:pt idx="1396">
                  <c:v>1397</c:v>
                </c:pt>
                <c:pt idx="1397">
                  <c:v>1398</c:v>
                </c:pt>
                <c:pt idx="1398">
                  <c:v>1399</c:v>
                </c:pt>
                <c:pt idx="1399">
                  <c:v>1400</c:v>
                </c:pt>
                <c:pt idx="1400">
                  <c:v>1401</c:v>
                </c:pt>
                <c:pt idx="1401">
                  <c:v>1402</c:v>
                </c:pt>
                <c:pt idx="1402">
                  <c:v>1403</c:v>
                </c:pt>
                <c:pt idx="1403">
                  <c:v>1404</c:v>
                </c:pt>
                <c:pt idx="1404">
                  <c:v>1405</c:v>
                </c:pt>
                <c:pt idx="1405">
                  <c:v>1406</c:v>
                </c:pt>
                <c:pt idx="1406">
                  <c:v>1407</c:v>
                </c:pt>
                <c:pt idx="1407">
                  <c:v>1408</c:v>
                </c:pt>
                <c:pt idx="1408">
                  <c:v>1409</c:v>
                </c:pt>
                <c:pt idx="1409">
                  <c:v>1410</c:v>
                </c:pt>
                <c:pt idx="1410">
                  <c:v>1411</c:v>
                </c:pt>
                <c:pt idx="1411">
                  <c:v>1412</c:v>
                </c:pt>
                <c:pt idx="1412">
                  <c:v>1413</c:v>
                </c:pt>
                <c:pt idx="1413">
                  <c:v>1414</c:v>
                </c:pt>
                <c:pt idx="1414">
                  <c:v>1415</c:v>
                </c:pt>
                <c:pt idx="1415">
                  <c:v>1416</c:v>
                </c:pt>
                <c:pt idx="1416">
                  <c:v>1417</c:v>
                </c:pt>
                <c:pt idx="1417">
                  <c:v>1418</c:v>
                </c:pt>
                <c:pt idx="1418">
                  <c:v>1419</c:v>
                </c:pt>
                <c:pt idx="1419">
                  <c:v>1420</c:v>
                </c:pt>
                <c:pt idx="1420">
                  <c:v>1421</c:v>
                </c:pt>
                <c:pt idx="1421">
                  <c:v>1422</c:v>
                </c:pt>
                <c:pt idx="1422">
                  <c:v>1423</c:v>
                </c:pt>
                <c:pt idx="1423">
                  <c:v>1424</c:v>
                </c:pt>
                <c:pt idx="1424">
                  <c:v>1425</c:v>
                </c:pt>
                <c:pt idx="1425">
                  <c:v>1426</c:v>
                </c:pt>
                <c:pt idx="1426">
                  <c:v>1427</c:v>
                </c:pt>
                <c:pt idx="1427">
                  <c:v>1428</c:v>
                </c:pt>
                <c:pt idx="1428">
                  <c:v>1429</c:v>
                </c:pt>
                <c:pt idx="1429">
                  <c:v>1430</c:v>
                </c:pt>
                <c:pt idx="1430">
                  <c:v>1431</c:v>
                </c:pt>
                <c:pt idx="1431">
                  <c:v>1432</c:v>
                </c:pt>
                <c:pt idx="1432">
                  <c:v>1433</c:v>
                </c:pt>
                <c:pt idx="1433">
                  <c:v>1434</c:v>
                </c:pt>
                <c:pt idx="1434">
                  <c:v>1435</c:v>
                </c:pt>
                <c:pt idx="1435">
                  <c:v>1436</c:v>
                </c:pt>
                <c:pt idx="1436">
                  <c:v>1437</c:v>
                </c:pt>
                <c:pt idx="1437">
                  <c:v>1438</c:v>
                </c:pt>
                <c:pt idx="1438">
                  <c:v>1439</c:v>
                </c:pt>
                <c:pt idx="1439">
                  <c:v>1440</c:v>
                </c:pt>
                <c:pt idx="1440">
                  <c:v>1441</c:v>
                </c:pt>
                <c:pt idx="1441">
                  <c:v>1442</c:v>
                </c:pt>
                <c:pt idx="1442">
                  <c:v>1443</c:v>
                </c:pt>
                <c:pt idx="1443">
                  <c:v>1444</c:v>
                </c:pt>
                <c:pt idx="1444">
                  <c:v>1445</c:v>
                </c:pt>
                <c:pt idx="1445">
                  <c:v>1446</c:v>
                </c:pt>
                <c:pt idx="1446">
                  <c:v>1447</c:v>
                </c:pt>
                <c:pt idx="1447">
                  <c:v>1448</c:v>
                </c:pt>
                <c:pt idx="1448">
                  <c:v>1449</c:v>
                </c:pt>
                <c:pt idx="1449">
                  <c:v>1450</c:v>
                </c:pt>
                <c:pt idx="1450">
                  <c:v>1451</c:v>
                </c:pt>
                <c:pt idx="1451">
                  <c:v>1452</c:v>
                </c:pt>
                <c:pt idx="1452">
                  <c:v>1453</c:v>
                </c:pt>
                <c:pt idx="1453">
                  <c:v>1454</c:v>
                </c:pt>
                <c:pt idx="1454">
                  <c:v>1455</c:v>
                </c:pt>
                <c:pt idx="1455">
                  <c:v>1456</c:v>
                </c:pt>
                <c:pt idx="1456">
                  <c:v>1457</c:v>
                </c:pt>
                <c:pt idx="1457">
                  <c:v>1458</c:v>
                </c:pt>
                <c:pt idx="1458">
                  <c:v>1459</c:v>
                </c:pt>
                <c:pt idx="1459">
                  <c:v>1460</c:v>
                </c:pt>
                <c:pt idx="1460">
                  <c:v>1461</c:v>
                </c:pt>
                <c:pt idx="1461">
                  <c:v>1462</c:v>
                </c:pt>
                <c:pt idx="1462">
                  <c:v>1463</c:v>
                </c:pt>
                <c:pt idx="1463">
                  <c:v>1464</c:v>
                </c:pt>
                <c:pt idx="1464">
                  <c:v>1465</c:v>
                </c:pt>
                <c:pt idx="1465">
                  <c:v>1466</c:v>
                </c:pt>
                <c:pt idx="1466">
                  <c:v>1467</c:v>
                </c:pt>
                <c:pt idx="1467">
                  <c:v>1468</c:v>
                </c:pt>
                <c:pt idx="1468">
                  <c:v>1469</c:v>
                </c:pt>
                <c:pt idx="1469">
                  <c:v>1470</c:v>
                </c:pt>
                <c:pt idx="1470">
                  <c:v>1471</c:v>
                </c:pt>
                <c:pt idx="1471">
                  <c:v>1472</c:v>
                </c:pt>
                <c:pt idx="1472">
                  <c:v>1473</c:v>
                </c:pt>
                <c:pt idx="1473">
                  <c:v>1474</c:v>
                </c:pt>
                <c:pt idx="1474">
                  <c:v>1475</c:v>
                </c:pt>
                <c:pt idx="1475">
                  <c:v>1476</c:v>
                </c:pt>
                <c:pt idx="1476">
                  <c:v>1477</c:v>
                </c:pt>
                <c:pt idx="1477">
                  <c:v>1478</c:v>
                </c:pt>
                <c:pt idx="1478">
                  <c:v>1479</c:v>
                </c:pt>
                <c:pt idx="1479">
                  <c:v>1480</c:v>
                </c:pt>
                <c:pt idx="1480">
                  <c:v>1481</c:v>
                </c:pt>
                <c:pt idx="1481">
                  <c:v>1482</c:v>
                </c:pt>
                <c:pt idx="1482">
                  <c:v>1483</c:v>
                </c:pt>
                <c:pt idx="1483">
                  <c:v>1484</c:v>
                </c:pt>
                <c:pt idx="1484">
                  <c:v>1485</c:v>
                </c:pt>
                <c:pt idx="1485">
                  <c:v>1486</c:v>
                </c:pt>
                <c:pt idx="1486">
                  <c:v>1487</c:v>
                </c:pt>
                <c:pt idx="1487">
                  <c:v>1488</c:v>
                </c:pt>
                <c:pt idx="1488">
                  <c:v>1489</c:v>
                </c:pt>
                <c:pt idx="1489">
                  <c:v>1490</c:v>
                </c:pt>
                <c:pt idx="1490">
                  <c:v>1491</c:v>
                </c:pt>
                <c:pt idx="1491">
                  <c:v>1492</c:v>
                </c:pt>
                <c:pt idx="1492">
                  <c:v>1493</c:v>
                </c:pt>
                <c:pt idx="1493">
                  <c:v>1494</c:v>
                </c:pt>
                <c:pt idx="1494">
                  <c:v>1495</c:v>
                </c:pt>
                <c:pt idx="1495">
                  <c:v>1496</c:v>
                </c:pt>
                <c:pt idx="1496">
                  <c:v>1497</c:v>
                </c:pt>
                <c:pt idx="1497">
                  <c:v>1498</c:v>
                </c:pt>
                <c:pt idx="1498">
                  <c:v>1499</c:v>
                </c:pt>
                <c:pt idx="1499">
                  <c:v>1500</c:v>
                </c:pt>
                <c:pt idx="1500">
                  <c:v>1501</c:v>
                </c:pt>
                <c:pt idx="1501">
                  <c:v>1502</c:v>
                </c:pt>
                <c:pt idx="1502">
                  <c:v>1503</c:v>
                </c:pt>
                <c:pt idx="1503">
                  <c:v>1504</c:v>
                </c:pt>
                <c:pt idx="1504">
                  <c:v>1505</c:v>
                </c:pt>
                <c:pt idx="1505">
                  <c:v>1506</c:v>
                </c:pt>
                <c:pt idx="1506">
                  <c:v>1507</c:v>
                </c:pt>
                <c:pt idx="1507">
                  <c:v>1508</c:v>
                </c:pt>
                <c:pt idx="1508">
                  <c:v>1509</c:v>
                </c:pt>
                <c:pt idx="1509">
                  <c:v>1510</c:v>
                </c:pt>
                <c:pt idx="1510">
                  <c:v>1511</c:v>
                </c:pt>
                <c:pt idx="1511">
                  <c:v>1512</c:v>
                </c:pt>
                <c:pt idx="1512">
                  <c:v>1513</c:v>
                </c:pt>
                <c:pt idx="1513">
                  <c:v>1514</c:v>
                </c:pt>
                <c:pt idx="1514">
                  <c:v>1515</c:v>
                </c:pt>
                <c:pt idx="1515">
                  <c:v>1516</c:v>
                </c:pt>
                <c:pt idx="1516">
                  <c:v>1517</c:v>
                </c:pt>
                <c:pt idx="1517">
                  <c:v>1518</c:v>
                </c:pt>
                <c:pt idx="1518">
                  <c:v>1519</c:v>
                </c:pt>
                <c:pt idx="1519">
                  <c:v>1520</c:v>
                </c:pt>
                <c:pt idx="1520">
                  <c:v>1521</c:v>
                </c:pt>
                <c:pt idx="1521">
                  <c:v>1522</c:v>
                </c:pt>
                <c:pt idx="1522">
                  <c:v>1523</c:v>
                </c:pt>
                <c:pt idx="1523">
                  <c:v>1524</c:v>
                </c:pt>
                <c:pt idx="1524">
                  <c:v>1525</c:v>
                </c:pt>
                <c:pt idx="1525">
                  <c:v>1526</c:v>
                </c:pt>
                <c:pt idx="1526">
                  <c:v>1527</c:v>
                </c:pt>
                <c:pt idx="1527">
                  <c:v>1528</c:v>
                </c:pt>
                <c:pt idx="1528">
                  <c:v>1529</c:v>
                </c:pt>
                <c:pt idx="1529">
                  <c:v>1530</c:v>
                </c:pt>
                <c:pt idx="1530">
                  <c:v>1531</c:v>
                </c:pt>
                <c:pt idx="1531">
                  <c:v>1532</c:v>
                </c:pt>
                <c:pt idx="1532">
                  <c:v>1533</c:v>
                </c:pt>
                <c:pt idx="1533">
                  <c:v>1534</c:v>
                </c:pt>
                <c:pt idx="1534">
                  <c:v>1535</c:v>
                </c:pt>
                <c:pt idx="1535">
                  <c:v>1536</c:v>
                </c:pt>
                <c:pt idx="1536">
                  <c:v>1537</c:v>
                </c:pt>
                <c:pt idx="1537">
                  <c:v>1538</c:v>
                </c:pt>
                <c:pt idx="1538">
                  <c:v>1539</c:v>
                </c:pt>
                <c:pt idx="1539">
                  <c:v>1540</c:v>
                </c:pt>
                <c:pt idx="1540">
                  <c:v>1541</c:v>
                </c:pt>
                <c:pt idx="1541">
                  <c:v>1542</c:v>
                </c:pt>
                <c:pt idx="1542">
                  <c:v>1543</c:v>
                </c:pt>
                <c:pt idx="1543">
                  <c:v>1544</c:v>
                </c:pt>
                <c:pt idx="1544">
                  <c:v>1545</c:v>
                </c:pt>
                <c:pt idx="1545">
                  <c:v>1546</c:v>
                </c:pt>
                <c:pt idx="1546">
                  <c:v>1547</c:v>
                </c:pt>
                <c:pt idx="1547">
                  <c:v>1548</c:v>
                </c:pt>
                <c:pt idx="1548">
                  <c:v>1549</c:v>
                </c:pt>
                <c:pt idx="1549">
                  <c:v>1550</c:v>
                </c:pt>
                <c:pt idx="1550">
                  <c:v>1551</c:v>
                </c:pt>
                <c:pt idx="1551">
                  <c:v>1552</c:v>
                </c:pt>
                <c:pt idx="1552">
                  <c:v>1553</c:v>
                </c:pt>
                <c:pt idx="1553">
                  <c:v>1554</c:v>
                </c:pt>
                <c:pt idx="1554">
                  <c:v>1555</c:v>
                </c:pt>
                <c:pt idx="1555">
                  <c:v>1556</c:v>
                </c:pt>
                <c:pt idx="1556">
                  <c:v>1557</c:v>
                </c:pt>
                <c:pt idx="1557">
                  <c:v>1558</c:v>
                </c:pt>
                <c:pt idx="1558">
                  <c:v>1559</c:v>
                </c:pt>
                <c:pt idx="1559">
                  <c:v>1560</c:v>
                </c:pt>
                <c:pt idx="1560">
                  <c:v>1561</c:v>
                </c:pt>
                <c:pt idx="1561">
                  <c:v>1562</c:v>
                </c:pt>
                <c:pt idx="1562">
                  <c:v>1563</c:v>
                </c:pt>
                <c:pt idx="1563">
                  <c:v>1564</c:v>
                </c:pt>
                <c:pt idx="1564">
                  <c:v>1565</c:v>
                </c:pt>
                <c:pt idx="1565">
                  <c:v>1566</c:v>
                </c:pt>
                <c:pt idx="1566">
                  <c:v>1567</c:v>
                </c:pt>
                <c:pt idx="1567">
                  <c:v>1568</c:v>
                </c:pt>
                <c:pt idx="1568">
                  <c:v>1569</c:v>
                </c:pt>
                <c:pt idx="1569">
                  <c:v>1570</c:v>
                </c:pt>
                <c:pt idx="1570">
                  <c:v>1571</c:v>
                </c:pt>
                <c:pt idx="1571">
                  <c:v>1572</c:v>
                </c:pt>
                <c:pt idx="1572">
                  <c:v>1573</c:v>
                </c:pt>
                <c:pt idx="1573">
                  <c:v>1574</c:v>
                </c:pt>
                <c:pt idx="1574">
                  <c:v>1575</c:v>
                </c:pt>
                <c:pt idx="1575">
                  <c:v>1576</c:v>
                </c:pt>
                <c:pt idx="1576">
                  <c:v>1577</c:v>
                </c:pt>
                <c:pt idx="1577">
                  <c:v>1578</c:v>
                </c:pt>
                <c:pt idx="1578">
                  <c:v>1579</c:v>
                </c:pt>
                <c:pt idx="1579">
                  <c:v>1580</c:v>
                </c:pt>
                <c:pt idx="1580">
                  <c:v>1581</c:v>
                </c:pt>
                <c:pt idx="1581">
                  <c:v>1582</c:v>
                </c:pt>
                <c:pt idx="1582">
                  <c:v>1583</c:v>
                </c:pt>
                <c:pt idx="1583">
                  <c:v>1584</c:v>
                </c:pt>
                <c:pt idx="1584">
                  <c:v>1585</c:v>
                </c:pt>
                <c:pt idx="1585">
                  <c:v>1586</c:v>
                </c:pt>
                <c:pt idx="1586">
                  <c:v>1587</c:v>
                </c:pt>
                <c:pt idx="1587">
                  <c:v>1588</c:v>
                </c:pt>
                <c:pt idx="1588">
                  <c:v>1589</c:v>
                </c:pt>
                <c:pt idx="1589">
                  <c:v>1590</c:v>
                </c:pt>
                <c:pt idx="1590">
                  <c:v>1591</c:v>
                </c:pt>
                <c:pt idx="1591">
                  <c:v>1592</c:v>
                </c:pt>
                <c:pt idx="1592">
                  <c:v>1593</c:v>
                </c:pt>
                <c:pt idx="1593">
                  <c:v>1594</c:v>
                </c:pt>
                <c:pt idx="1594">
                  <c:v>1595</c:v>
                </c:pt>
                <c:pt idx="1595">
                  <c:v>1596</c:v>
                </c:pt>
                <c:pt idx="1596">
                  <c:v>1597</c:v>
                </c:pt>
                <c:pt idx="1597">
                  <c:v>1598</c:v>
                </c:pt>
                <c:pt idx="1598">
                  <c:v>1599</c:v>
                </c:pt>
                <c:pt idx="1599">
                  <c:v>1600</c:v>
                </c:pt>
                <c:pt idx="1600">
                  <c:v>1601</c:v>
                </c:pt>
                <c:pt idx="1601">
                  <c:v>1602</c:v>
                </c:pt>
                <c:pt idx="1602">
                  <c:v>1603</c:v>
                </c:pt>
                <c:pt idx="1603">
                  <c:v>1604</c:v>
                </c:pt>
                <c:pt idx="1604">
                  <c:v>1605</c:v>
                </c:pt>
                <c:pt idx="1605">
                  <c:v>1606</c:v>
                </c:pt>
                <c:pt idx="1606">
                  <c:v>1607</c:v>
                </c:pt>
                <c:pt idx="1607">
                  <c:v>1608</c:v>
                </c:pt>
                <c:pt idx="1608">
                  <c:v>1609</c:v>
                </c:pt>
                <c:pt idx="1609">
                  <c:v>1610</c:v>
                </c:pt>
                <c:pt idx="1610">
                  <c:v>1611</c:v>
                </c:pt>
                <c:pt idx="1611">
                  <c:v>1612</c:v>
                </c:pt>
                <c:pt idx="1612">
                  <c:v>1613</c:v>
                </c:pt>
                <c:pt idx="1613">
                  <c:v>1614</c:v>
                </c:pt>
                <c:pt idx="1614">
                  <c:v>1615</c:v>
                </c:pt>
                <c:pt idx="1615">
                  <c:v>1616</c:v>
                </c:pt>
                <c:pt idx="1616">
                  <c:v>1617</c:v>
                </c:pt>
                <c:pt idx="1617">
                  <c:v>1618</c:v>
                </c:pt>
                <c:pt idx="1618">
                  <c:v>1619</c:v>
                </c:pt>
                <c:pt idx="1619">
                  <c:v>1620</c:v>
                </c:pt>
                <c:pt idx="1620">
                  <c:v>1621</c:v>
                </c:pt>
                <c:pt idx="1621">
                  <c:v>1622</c:v>
                </c:pt>
                <c:pt idx="1622">
                  <c:v>1623</c:v>
                </c:pt>
                <c:pt idx="1623">
                  <c:v>1624</c:v>
                </c:pt>
                <c:pt idx="1624">
                  <c:v>1625</c:v>
                </c:pt>
                <c:pt idx="1625">
                  <c:v>1626</c:v>
                </c:pt>
                <c:pt idx="1626">
                  <c:v>1627</c:v>
                </c:pt>
                <c:pt idx="1627">
                  <c:v>1628</c:v>
                </c:pt>
                <c:pt idx="1628">
                  <c:v>1629</c:v>
                </c:pt>
                <c:pt idx="1629">
                  <c:v>1630</c:v>
                </c:pt>
                <c:pt idx="1630">
                  <c:v>1631</c:v>
                </c:pt>
                <c:pt idx="1631">
                  <c:v>1632</c:v>
                </c:pt>
                <c:pt idx="1632">
                  <c:v>1633</c:v>
                </c:pt>
                <c:pt idx="1633">
                  <c:v>1634</c:v>
                </c:pt>
                <c:pt idx="1634">
                  <c:v>1635</c:v>
                </c:pt>
                <c:pt idx="1635">
                  <c:v>1636</c:v>
                </c:pt>
                <c:pt idx="1636">
                  <c:v>1637</c:v>
                </c:pt>
                <c:pt idx="1637">
                  <c:v>1638</c:v>
                </c:pt>
                <c:pt idx="1638">
                  <c:v>1639</c:v>
                </c:pt>
                <c:pt idx="1639">
                  <c:v>1640</c:v>
                </c:pt>
                <c:pt idx="1640">
                  <c:v>1641</c:v>
                </c:pt>
                <c:pt idx="1641">
                  <c:v>1642</c:v>
                </c:pt>
                <c:pt idx="1642">
                  <c:v>1643</c:v>
                </c:pt>
                <c:pt idx="1643">
                  <c:v>1644</c:v>
                </c:pt>
                <c:pt idx="1644">
                  <c:v>1645</c:v>
                </c:pt>
                <c:pt idx="1645">
                  <c:v>1646</c:v>
                </c:pt>
                <c:pt idx="1646">
                  <c:v>1647</c:v>
                </c:pt>
                <c:pt idx="1647">
                  <c:v>1648</c:v>
                </c:pt>
                <c:pt idx="1648">
                  <c:v>1649</c:v>
                </c:pt>
                <c:pt idx="1649">
                  <c:v>1650</c:v>
                </c:pt>
                <c:pt idx="1650">
                  <c:v>1651</c:v>
                </c:pt>
                <c:pt idx="1651">
                  <c:v>1652</c:v>
                </c:pt>
                <c:pt idx="1652">
                  <c:v>1653</c:v>
                </c:pt>
                <c:pt idx="1653">
                  <c:v>1654</c:v>
                </c:pt>
                <c:pt idx="1654">
                  <c:v>1655</c:v>
                </c:pt>
                <c:pt idx="1655">
                  <c:v>1656</c:v>
                </c:pt>
                <c:pt idx="1656">
                  <c:v>1657</c:v>
                </c:pt>
                <c:pt idx="1657">
                  <c:v>1658</c:v>
                </c:pt>
                <c:pt idx="1658">
                  <c:v>1659</c:v>
                </c:pt>
                <c:pt idx="1659">
                  <c:v>1660</c:v>
                </c:pt>
                <c:pt idx="1660">
                  <c:v>1661</c:v>
                </c:pt>
                <c:pt idx="1661">
                  <c:v>1662</c:v>
                </c:pt>
                <c:pt idx="1662">
                  <c:v>1663</c:v>
                </c:pt>
                <c:pt idx="1663">
                  <c:v>1664</c:v>
                </c:pt>
                <c:pt idx="1664">
                  <c:v>1665</c:v>
                </c:pt>
                <c:pt idx="1665">
                  <c:v>1666</c:v>
                </c:pt>
                <c:pt idx="1666">
                  <c:v>1667</c:v>
                </c:pt>
                <c:pt idx="1667">
                  <c:v>1668</c:v>
                </c:pt>
                <c:pt idx="1668">
                  <c:v>1669</c:v>
                </c:pt>
                <c:pt idx="1669">
                  <c:v>1670</c:v>
                </c:pt>
                <c:pt idx="1670">
                  <c:v>1671</c:v>
                </c:pt>
                <c:pt idx="1671">
                  <c:v>1672</c:v>
                </c:pt>
                <c:pt idx="1672">
                  <c:v>1673</c:v>
                </c:pt>
                <c:pt idx="1673">
                  <c:v>1674</c:v>
                </c:pt>
                <c:pt idx="1674">
                  <c:v>1675</c:v>
                </c:pt>
                <c:pt idx="1675">
                  <c:v>1676</c:v>
                </c:pt>
                <c:pt idx="1676">
                  <c:v>1677</c:v>
                </c:pt>
                <c:pt idx="1677">
                  <c:v>1678</c:v>
                </c:pt>
                <c:pt idx="1678">
                  <c:v>1679</c:v>
                </c:pt>
                <c:pt idx="1679">
                  <c:v>1680</c:v>
                </c:pt>
                <c:pt idx="1680">
                  <c:v>1681</c:v>
                </c:pt>
                <c:pt idx="1681">
                  <c:v>1682</c:v>
                </c:pt>
                <c:pt idx="1682">
                  <c:v>1683</c:v>
                </c:pt>
                <c:pt idx="1683">
                  <c:v>1684</c:v>
                </c:pt>
                <c:pt idx="1684">
                  <c:v>1685</c:v>
                </c:pt>
                <c:pt idx="1685">
                  <c:v>1686</c:v>
                </c:pt>
                <c:pt idx="1686">
                  <c:v>1687</c:v>
                </c:pt>
                <c:pt idx="1687">
                  <c:v>1688</c:v>
                </c:pt>
                <c:pt idx="1688">
                  <c:v>1689</c:v>
                </c:pt>
                <c:pt idx="1689">
                  <c:v>1690</c:v>
                </c:pt>
                <c:pt idx="1690">
                  <c:v>1691</c:v>
                </c:pt>
                <c:pt idx="1691">
                  <c:v>1692</c:v>
                </c:pt>
                <c:pt idx="1692">
                  <c:v>1693</c:v>
                </c:pt>
                <c:pt idx="1693">
                  <c:v>1694</c:v>
                </c:pt>
                <c:pt idx="1694">
                  <c:v>1695</c:v>
                </c:pt>
                <c:pt idx="1695">
                  <c:v>1696</c:v>
                </c:pt>
                <c:pt idx="1696">
                  <c:v>1697</c:v>
                </c:pt>
                <c:pt idx="1697">
                  <c:v>1698</c:v>
                </c:pt>
                <c:pt idx="1698">
                  <c:v>1699</c:v>
                </c:pt>
                <c:pt idx="1699">
                  <c:v>1700</c:v>
                </c:pt>
                <c:pt idx="1700">
                  <c:v>1701</c:v>
                </c:pt>
                <c:pt idx="1701">
                  <c:v>1702</c:v>
                </c:pt>
                <c:pt idx="1702">
                  <c:v>1703</c:v>
                </c:pt>
                <c:pt idx="1703">
                  <c:v>1704</c:v>
                </c:pt>
                <c:pt idx="1704">
                  <c:v>1705</c:v>
                </c:pt>
                <c:pt idx="1705">
                  <c:v>1706</c:v>
                </c:pt>
                <c:pt idx="1706">
                  <c:v>1707</c:v>
                </c:pt>
                <c:pt idx="1707">
                  <c:v>1708</c:v>
                </c:pt>
                <c:pt idx="1708">
                  <c:v>1709</c:v>
                </c:pt>
                <c:pt idx="1709">
                  <c:v>1710</c:v>
                </c:pt>
                <c:pt idx="1710">
                  <c:v>1711</c:v>
                </c:pt>
                <c:pt idx="1711">
                  <c:v>1712</c:v>
                </c:pt>
                <c:pt idx="1712">
                  <c:v>1713</c:v>
                </c:pt>
                <c:pt idx="1713">
                  <c:v>1714</c:v>
                </c:pt>
                <c:pt idx="1714">
                  <c:v>1715</c:v>
                </c:pt>
                <c:pt idx="1715">
                  <c:v>1716</c:v>
                </c:pt>
                <c:pt idx="1716">
                  <c:v>1717</c:v>
                </c:pt>
                <c:pt idx="1717">
                  <c:v>1718</c:v>
                </c:pt>
                <c:pt idx="1718">
                  <c:v>1719</c:v>
                </c:pt>
                <c:pt idx="1719">
                  <c:v>1720</c:v>
                </c:pt>
                <c:pt idx="1720">
                  <c:v>1721</c:v>
                </c:pt>
                <c:pt idx="1721">
                  <c:v>1722</c:v>
                </c:pt>
                <c:pt idx="1722">
                  <c:v>1723</c:v>
                </c:pt>
                <c:pt idx="1723">
                  <c:v>1724</c:v>
                </c:pt>
                <c:pt idx="1724">
                  <c:v>1725</c:v>
                </c:pt>
                <c:pt idx="1725">
                  <c:v>1726</c:v>
                </c:pt>
                <c:pt idx="1726">
                  <c:v>1727</c:v>
                </c:pt>
                <c:pt idx="1727">
                  <c:v>1728</c:v>
                </c:pt>
                <c:pt idx="1728">
                  <c:v>1729</c:v>
                </c:pt>
                <c:pt idx="1729">
                  <c:v>1730</c:v>
                </c:pt>
                <c:pt idx="1730">
                  <c:v>1731</c:v>
                </c:pt>
                <c:pt idx="1731">
                  <c:v>1732</c:v>
                </c:pt>
                <c:pt idx="1732">
                  <c:v>1733</c:v>
                </c:pt>
                <c:pt idx="1733">
                  <c:v>1734</c:v>
                </c:pt>
                <c:pt idx="1734">
                  <c:v>1735</c:v>
                </c:pt>
                <c:pt idx="1735">
                  <c:v>1736</c:v>
                </c:pt>
                <c:pt idx="1736">
                  <c:v>1737</c:v>
                </c:pt>
                <c:pt idx="1737">
                  <c:v>1738</c:v>
                </c:pt>
                <c:pt idx="1738">
                  <c:v>1739</c:v>
                </c:pt>
                <c:pt idx="1739">
                  <c:v>1740</c:v>
                </c:pt>
                <c:pt idx="1740">
                  <c:v>1741</c:v>
                </c:pt>
                <c:pt idx="1741">
                  <c:v>1742</c:v>
                </c:pt>
                <c:pt idx="1742">
                  <c:v>1743</c:v>
                </c:pt>
                <c:pt idx="1743">
                  <c:v>1744</c:v>
                </c:pt>
                <c:pt idx="1744">
                  <c:v>1745</c:v>
                </c:pt>
                <c:pt idx="1745">
                  <c:v>1746</c:v>
                </c:pt>
                <c:pt idx="1746">
                  <c:v>1747</c:v>
                </c:pt>
                <c:pt idx="1747">
                  <c:v>1748</c:v>
                </c:pt>
                <c:pt idx="1748">
                  <c:v>1749</c:v>
                </c:pt>
                <c:pt idx="1749">
                  <c:v>1750</c:v>
                </c:pt>
                <c:pt idx="1750">
                  <c:v>1751</c:v>
                </c:pt>
                <c:pt idx="1751">
                  <c:v>1752</c:v>
                </c:pt>
                <c:pt idx="1752">
                  <c:v>1753</c:v>
                </c:pt>
                <c:pt idx="1753">
                  <c:v>1754</c:v>
                </c:pt>
                <c:pt idx="1754">
                  <c:v>1755</c:v>
                </c:pt>
                <c:pt idx="1755">
                  <c:v>1756</c:v>
                </c:pt>
                <c:pt idx="1756">
                  <c:v>1757</c:v>
                </c:pt>
                <c:pt idx="1757">
                  <c:v>1758</c:v>
                </c:pt>
                <c:pt idx="1758">
                  <c:v>1759</c:v>
                </c:pt>
                <c:pt idx="1759">
                  <c:v>1760</c:v>
                </c:pt>
                <c:pt idx="1760">
                  <c:v>1761</c:v>
                </c:pt>
                <c:pt idx="1761">
                  <c:v>1762</c:v>
                </c:pt>
                <c:pt idx="1762">
                  <c:v>1763</c:v>
                </c:pt>
                <c:pt idx="1763">
                  <c:v>1764</c:v>
                </c:pt>
                <c:pt idx="1764">
                  <c:v>1765</c:v>
                </c:pt>
                <c:pt idx="1765">
                  <c:v>1766</c:v>
                </c:pt>
                <c:pt idx="1766">
                  <c:v>1767</c:v>
                </c:pt>
                <c:pt idx="1767">
                  <c:v>1768</c:v>
                </c:pt>
                <c:pt idx="1768">
                  <c:v>1769</c:v>
                </c:pt>
                <c:pt idx="1769">
                  <c:v>1770</c:v>
                </c:pt>
                <c:pt idx="1770">
                  <c:v>1771</c:v>
                </c:pt>
                <c:pt idx="1771">
                  <c:v>1772</c:v>
                </c:pt>
                <c:pt idx="1772">
                  <c:v>1773</c:v>
                </c:pt>
                <c:pt idx="1773">
                  <c:v>1774</c:v>
                </c:pt>
                <c:pt idx="1774">
                  <c:v>1775</c:v>
                </c:pt>
                <c:pt idx="1775">
                  <c:v>1776</c:v>
                </c:pt>
                <c:pt idx="1776">
                  <c:v>1777</c:v>
                </c:pt>
                <c:pt idx="1777">
                  <c:v>1778</c:v>
                </c:pt>
                <c:pt idx="1778">
                  <c:v>1779</c:v>
                </c:pt>
                <c:pt idx="1779">
                  <c:v>1780</c:v>
                </c:pt>
                <c:pt idx="1780">
                  <c:v>1781</c:v>
                </c:pt>
                <c:pt idx="1781">
                  <c:v>1782</c:v>
                </c:pt>
                <c:pt idx="1782">
                  <c:v>1783</c:v>
                </c:pt>
                <c:pt idx="1783">
                  <c:v>1784</c:v>
                </c:pt>
                <c:pt idx="1784">
                  <c:v>1785</c:v>
                </c:pt>
                <c:pt idx="1785">
                  <c:v>1786</c:v>
                </c:pt>
                <c:pt idx="1786">
                  <c:v>1787</c:v>
                </c:pt>
                <c:pt idx="1787">
                  <c:v>1788</c:v>
                </c:pt>
                <c:pt idx="1788">
                  <c:v>1789</c:v>
                </c:pt>
                <c:pt idx="1789">
                  <c:v>1790</c:v>
                </c:pt>
                <c:pt idx="1790">
                  <c:v>1791</c:v>
                </c:pt>
                <c:pt idx="1791">
                  <c:v>1792</c:v>
                </c:pt>
                <c:pt idx="1792">
                  <c:v>1793</c:v>
                </c:pt>
                <c:pt idx="1793">
                  <c:v>1794</c:v>
                </c:pt>
                <c:pt idx="1794">
                  <c:v>1795</c:v>
                </c:pt>
                <c:pt idx="1795">
                  <c:v>1796</c:v>
                </c:pt>
                <c:pt idx="1796">
                  <c:v>1797</c:v>
                </c:pt>
                <c:pt idx="1797">
                  <c:v>1798</c:v>
                </c:pt>
                <c:pt idx="1798">
                  <c:v>1799</c:v>
                </c:pt>
                <c:pt idx="1799">
                  <c:v>1800</c:v>
                </c:pt>
                <c:pt idx="1800">
                  <c:v>1801</c:v>
                </c:pt>
                <c:pt idx="1801">
                  <c:v>1802</c:v>
                </c:pt>
                <c:pt idx="1802">
                  <c:v>1803</c:v>
                </c:pt>
                <c:pt idx="1803">
                  <c:v>1804</c:v>
                </c:pt>
                <c:pt idx="1804">
                  <c:v>1805</c:v>
                </c:pt>
                <c:pt idx="1805">
                  <c:v>1806</c:v>
                </c:pt>
                <c:pt idx="1806">
                  <c:v>1807</c:v>
                </c:pt>
                <c:pt idx="1807">
                  <c:v>1808</c:v>
                </c:pt>
                <c:pt idx="1808">
                  <c:v>1809</c:v>
                </c:pt>
                <c:pt idx="1809">
                  <c:v>1810</c:v>
                </c:pt>
                <c:pt idx="1810">
                  <c:v>1811</c:v>
                </c:pt>
                <c:pt idx="1811">
                  <c:v>1812</c:v>
                </c:pt>
                <c:pt idx="1812">
                  <c:v>1813</c:v>
                </c:pt>
                <c:pt idx="1813">
                  <c:v>1814</c:v>
                </c:pt>
                <c:pt idx="1814">
                  <c:v>1815</c:v>
                </c:pt>
                <c:pt idx="1815">
                  <c:v>1816</c:v>
                </c:pt>
                <c:pt idx="1816">
                  <c:v>1817</c:v>
                </c:pt>
                <c:pt idx="1817">
                  <c:v>1818</c:v>
                </c:pt>
                <c:pt idx="1818">
                  <c:v>1819</c:v>
                </c:pt>
                <c:pt idx="1819">
                  <c:v>1820</c:v>
                </c:pt>
                <c:pt idx="1820">
                  <c:v>1821</c:v>
                </c:pt>
                <c:pt idx="1821">
                  <c:v>1822</c:v>
                </c:pt>
                <c:pt idx="1822">
                  <c:v>1823</c:v>
                </c:pt>
                <c:pt idx="1823">
                  <c:v>1824</c:v>
                </c:pt>
                <c:pt idx="1824">
                  <c:v>1825</c:v>
                </c:pt>
                <c:pt idx="1825">
                  <c:v>1826</c:v>
                </c:pt>
                <c:pt idx="1826">
                  <c:v>1827</c:v>
                </c:pt>
                <c:pt idx="1827">
                  <c:v>1828</c:v>
                </c:pt>
                <c:pt idx="1828">
                  <c:v>1829</c:v>
                </c:pt>
                <c:pt idx="1829">
                  <c:v>1830</c:v>
                </c:pt>
                <c:pt idx="1830">
                  <c:v>1831</c:v>
                </c:pt>
                <c:pt idx="1831">
                  <c:v>1832</c:v>
                </c:pt>
                <c:pt idx="1832">
                  <c:v>1833</c:v>
                </c:pt>
                <c:pt idx="1833">
                  <c:v>1834</c:v>
                </c:pt>
                <c:pt idx="1834">
                  <c:v>1835</c:v>
                </c:pt>
                <c:pt idx="1835">
                  <c:v>1836</c:v>
                </c:pt>
                <c:pt idx="1836">
                  <c:v>1837</c:v>
                </c:pt>
                <c:pt idx="1837">
                  <c:v>1838</c:v>
                </c:pt>
                <c:pt idx="1838">
                  <c:v>1839</c:v>
                </c:pt>
                <c:pt idx="1839">
                  <c:v>1840</c:v>
                </c:pt>
                <c:pt idx="1840">
                  <c:v>1841</c:v>
                </c:pt>
                <c:pt idx="1841">
                  <c:v>1842</c:v>
                </c:pt>
                <c:pt idx="1842">
                  <c:v>1843</c:v>
                </c:pt>
                <c:pt idx="1843">
                  <c:v>1844</c:v>
                </c:pt>
                <c:pt idx="1844">
                  <c:v>1845</c:v>
                </c:pt>
                <c:pt idx="1845">
                  <c:v>1846</c:v>
                </c:pt>
                <c:pt idx="1846">
                  <c:v>1847</c:v>
                </c:pt>
                <c:pt idx="1847">
                  <c:v>1848</c:v>
                </c:pt>
                <c:pt idx="1848">
                  <c:v>1849</c:v>
                </c:pt>
                <c:pt idx="1849">
                  <c:v>1850</c:v>
                </c:pt>
                <c:pt idx="1850">
                  <c:v>1851</c:v>
                </c:pt>
                <c:pt idx="1851">
                  <c:v>1852</c:v>
                </c:pt>
                <c:pt idx="1852">
                  <c:v>1853</c:v>
                </c:pt>
                <c:pt idx="1853">
                  <c:v>1854</c:v>
                </c:pt>
                <c:pt idx="1854">
                  <c:v>1855</c:v>
                </c:pt>
                <c:pt idx="1855">
                  <c:v>1856</c:v>
                </c:pt>
                <c:pt idx="1856">
                  <c:v>1857</c:v>
                </c:pt>
                <c:pt idx="1857">
                  <c:v>1858</c:v>
                </c:pt>
                <c:pt idx="1858">
                  <c:v>1859</c:v>
                </c:pt>
                <c:pt idx="1859">
                  <c:v>1860</c:v>
                </c:pt>
                <c:pt idx="1860">
                  <c:v>1861</c:v>
                </c:pt>
                <c:pt idx="1861">
                  <c:v>1862</c:v>
                </c:pt>
                <c:pt idx="1862">
                  <c:v>1863</c:v>
                </c:pt>
                <c:pt idx="1863">
                  <c:v>1864</c:v>
                </c:pt>
                <c:pt idx="1864">
                  <c:v>1865</c:v>
                </c:pt>
                <c:pt idx="1865">
                  <c:v>1866</c:v>
                </c:pt>
                <c:pt idx="1866">
                  <c:v>1867</c:v>
                </c:pt>
                <c:pt idx="1867">
                  <c:v>1868</c:v>
                </c:pt>
                <c:pt idx="1868">
                  <c:v>1869</c:v>
                </c:pt>
                <c:pt idx="1869">
                  <c:v>1870</c:v>
                </c:pt>
                <c:pt idx="1870">
                  <c:v>1871</c:v>
                </c:pt>
                <c:pt idx="1871">
                  <c:v>1872</c:v>
                </c:pt>
                <c:pt idx="1872">
                  <c:v>1873</c:v>
                </c:pt>
                <c:pt idx="1873">
                  <c:v>1874</c:v>
                </c:pt>
                <c:pt idx="1874">
                  <c:v>1875</c:v>
                </c:pt>
                <c:pt idx="1875">
                  <c:v>1876</c:v>
                </c:pt>
                <c:pt idx="1876">
                  <c:v>1877</c:v>
                </c:pt>
                <c:pt idx="1877">
                  <c:v>1878</c:v>
                </c:pt>
                <c:pt idx="1878">
                  <c:v>1879</c:v>
                </c:pt>
                <c:pt idx="1879">
                  <c:v>1880</c:v>
                </c:pt>
                <c:pt idx="1880">
                  <c:v>1881</c:v>
                </c:pt>
                <c:pt idx="1881">
                  <c:v>1882</c:v>
                </c:pt>
                <c:pt idx="1882">
                  <c:v>1883</c:v>
                </c:pt>
                <c:pt idx="1883">
                  <c:v>1884</c:v>
                </c:pt>
                <c:pt idx="1884">
                  <c:v>1885</c:v>
                </c:pt>
                <c:pt idx="1885">
                  <c:v>1886</c:v>
                </c:pt>
                <c:pt idx="1886">
                  <c:v>1887</c:v>
                </c:pt>
                <c:pt idx="1887">
                  <c:v>1888</c:v>
                </c:pt>
                <c:pt idx="1888">
                  <c:v>1889</c:v>
                </c:pt>
                <c:pt idx="1889">
                  <c:v>1890</c:v>
                </c:pt>
                <c:pt idx="1890">
                  <c:v>1891</c:v>
                </c:pt>
                <c:pt idx="1891">
                  <c:v>1892</c:v>
                </c:pt>
                <c:pt idx="1892">
                  <c:v>1893</c:v>
                </c:pt>
                <c:pt idx="1893">
                  <c:v>1894</c:v>
                </c:pt>
                <c:pt idx="1894">
                  <c:v>1895</c:v>
                </c:pt>
                <c:pt idx="1895">
                  <c:v>1896</c:v>
                </c:pt>
                <c:pt idx="1896">
                  <c:v>1897</c:v>
                </c:pt>
                <c:pt idx="1897">
                  <c:v>1898</c:v>
                </c:pt>
                <c:pt idx="1898">
                  <c:v>1899</c:v>
                </c:pt>
                <c:pt idx="1899">
                  <c:v>1900</c:v>
                </c:pt>
                <c:pt idx="1900">
                  <c:v>1901</c:v>
                </c:pt>
                <c:pt idx="1901">
                  <c:v>1902</c:v>
                </c:pt>
                <c:pt idx="1902">
                  <c:v>1903</c:v>
                </c:pt>
                <c:pt idx="1903">
                  <c:v>1904</c:v>
                </c:pt>
                <c:pt idx="1904">
                  <c:v>1905</c:v>
                </c:pt>
                <c:pt idx="1905">
                  <c:v>1906</c:v>
                </c:pt>
                <c:pt idx="1906">
                  <c:v>1907</c:v>
                </c:pt>
                <c:pt idx="1907">
                  <c:v>1908</c:v>
                </c:pt>
                <c:pt idx="1908">
                  <c:v>1909</c:v>
                </c:pt>
                <c:pt idx="1909">
                  <c:v>1910</c:v>
                </c:pt>
                <c:pt idx="1910">
                  <c:v>1911</c:v>
                </c:pt>
                <c:pt idx="1911">
                  <c:v>1912</c:v>
                </c:pt>
                <c:pt idx="1912">
                  <c:v>1913</c:v>
                </c:pt>
                <c:pt idx="1913">
                  <c:v>1914</c:v>
                </c:pt>
                <c:pt idx="1914">
                  <c:v>1915</c:v>
                </c:pt>
                <c:pt idx="1915">
                  <c:v>1916</c:v>
                </c:pt>
                <c:pt idx="1916">
                  <c:v>1917</c:v>
                </c:pt>
                <c:pt idx="1917">
                  <c:v>1918</c:v>
                </c:pt>
                <c:pt idx="1918">
                  <c:v>1919</c:v>
                </c:pt>
                <c:pt idx="1919">
                  <c:v>1920</c:v>
                </c:pt>
                <c:pt idx="1920">
                  <c:v>1921</c:v>
                </c:pt>
                <c:pt idx="1921">
                  <c:v>1922</c:v>
                </c:pt>
                <c:pt idx="1922">
                  <c:v>1923</c:v>
                </c:pt>
                <c:pt idx="1923">
                  <c:v>1924</c:v>
                </c:pt>
                <c:pt idx="1924">
                  <c:v>1925</c:v>
                </c:pt>
                <c:pt idx="1925">
                  <c:v>1926</c:v>
                </c:pt>
                <c:pt idx="1926">
                  <c:v>1927</c:v>
                </c:pt>
                <c:pt idx="1927">
                  <c:v>1928</c:v>
                </c:pt>
                <c:pt idx="1928">
                  <c:v>1929</c:v>
                </c:pt>
                <c:pt idx="1929">
                  <c:v>1930</c:v>
                </c:pt>
                <c:pt idx="1930">
                  <c:v>1931</c:v>
                </c:pt>
                <c:pt idx="1931">
                  <c:v>1932</c:v>
                </c:pt>
                <c:pt idx="1932">
                  <c:v>1933</c:v>
                </c:pt>
                <c:pt idx="1933">
                  <c:v>1934</c:v>
                </c:pt>
                <c:pt idx="1934">
                  <c:v>1935</c:v>
                </c:pt>
                <c:pt idx="1935">
                  <c:v>1936</c:v>
                </c:pt>
                <c:pt idx="1936">
                  <c:v>1937</c:v>
                </c:pt>
                <c:pt idx="1937">
                  <c:v>1938</c:v>
                </c:pt>
                <c:pt idx="1938">
                  <c:v>1939</c:v>
                </c:pt>
                <c:pt idx="1939">
                  <c:v>1940</c:v>
                </c:pt>
                <c:pt idx="1940">
                  <c:v>1941</c:v>
                </c:pt>
                <c:pt idx="1941">
                  <c:v>1942</c:v>
                </c:pt>
                <c:pt idx="1942">
                  <c:v>1943</c:v>
                </c:pt>
                <c:pt idx="1943">
                  <c:v>1944</c:v>
                </c:pt>
                <c:pt idx="1944">
                  <c:v>1945</c:v>
                </c:pt>
                <c:pt idx="1945">
                  <c:v>1946</c:v>
                </c:pt>
                <c:pt idx="1946">
                  <c:v>1947</c:v>
                </c:pt>
                <c:pt idx="1947">
                  <c:v>1948</c:v>
                </c:pt>
                <c:pt idx="1948">
                  <c:v>1949</c:v>
                </c:pt>
                <c:pt idx="1949">
                  <c:v>1950</c:v>
                </c:pt>
                <c:pt idx="1950">
                  <c:v>1951</c:v>
                </c:pt>
                <c:pt idx="1951">
                  <c:v>1952</c:v>
                </c:pt>
                <c:pt idx="1952">
                  <c:v>1953</c:v>
                </c:pt>
                <c:pt idx="1953">
                  <c:v>1954</c:v>
                </c:pt>
                <c:pt idx="1954">
                  <c:v>1955</c:v>
                </c:pt>
                <c:pt idx="1955">
                  <c:v>1956</c:v>
                </c:pt>
                <c:pt idx="1956">
                  <c:v>1957</c:v>
                </c:pt>
                <c:pt idx="1957">
                  <c:v>1958</c:v>
                </c:pt>
                <c:pt idx="1958">
                  <c:v>1959</c:v>
                </c:pt>
                <c:pt idx="1959">
                  <c:v>1960</c:v>
                </c:pt>
                <c:pt idx="1960">
                  <c:v>1961</c:v>
                </c:pt>
                <c:pt idx="1961">
                  <c:v>1962</c:v>
                </c:pt>
                <c:pt idx="1962">
                  <c:v>1963</c:v>
                </c:pt>
                <c:pt idx="1963">
                  <c:v>1964</c:v>
                </c:pt>
                <c:pt idx="1964">
                  <c:v>1965</c:v>
                </c:pt>
                <c:pt idx="1965">
                  <c:v>1966</c:v>
                </c:pt>
                <c:pt idx="1966">
                  <c:v>1967</c:v>
                </c:pt>
                <c:pt idx="1967">
                  <c:v>1968</c:v>
                </c:pt>
                <c:pt idx="1968">
                  <c:v>1969</c:v>
                </c:pt>
                <c:pt idx="1969">
                  <c:v>1970</c:v>
                </c:pt>
                <c:pt idx="1970">
                  <c:v>1971</c:v>
                </c:pt>
                <c:pt idx="1971">
                  <c:v>1972</c:v>
                </c:pt>
                <c:pt idx="1972">
                  <c:v>1973</c:v>
                </c:pt>
                <c:pt idx="1973">
                  <c:v>1974</c:v>
                </c:pt>
                <c:pt idx="1974">
                  <c:v>1975</c:v>
                </c:pt>
                <c:pt idx="1975">
                  <c:v>1976</c:v>
                </c:pt>
                <c:pt idx="1976">
                  <c:v>1977</c:v>
                </c:pt>
                <c:pt idx="1977">
                  <c:v>1978</c:v>
                </c:pt>
                <c:pt idx="1978">
                  <c:v>1979</c:v>
                </c:pt>
                <c:pt idx="1979">
                  <c:v>1980</c:v>
                </c:pt>
                <c:pt idx="1980">
                  <c:v>1981</c:v>
                </c:pt>
                <c:pt idx="1981">
                  <c:v>1982</c:v>
                </c:pt>
                <c:pt idx="1982">
                  <c:v>1983</c:v>
                </c:pt>
                <c:pt idx="1983">
                  <c:v>1984</c:v>
                </c:pt>
                <c:pt idx="1984">
                  <c:v>1985</c:v>
                </c:pt>
                <c:pt idx="1985">
                  <c:v>1986</c:v>
                </c:pt>
                <c:pt idx="1986">
                  <c:v>1987</c:v>
                </c:pt>
                <c:pt idx="1987">
                  <c:v>1988</c:v>
                </c:pt>
                <c:pt idx="1988">
                  <c:v>1989</c:v>
                </c:pt>
                <c:pt idx="1989">
                  <c:v>1990</c:v>
                </c:pt>
                <c:pt idx="1990">
                  <c:v>1991</c:v>
                </c:pt>
                <c:pt idx="1991">
                  <c:v>1992</c:v>
                </c:pt>
                <c:pt idx="1992">
                  <c:v>1993</c:v>
                </c:pt>
                <c:pt idx="1993">
                  <c:v>1994</c:v>
                </c:pt>
                <c:pt idx="1994">
                  <c:v>1995</c:v>
                </c:pt>
                <c:pt idx="1995">
                  <c:v>1996</c:v>
                </c:pt>
                <c:pt idx="1996">
                  <c:v>1997</c:v>
                </c:pt>
                <c:pt idx="1997">
                  <c:v>1998</c:v>
                </c:pt>
                <c:pt idx="1998">
                  <c:v>1999</c:v>
                </c:pt>
                <c:pt idx="1999">
                  <c:v>2000</c:v>
                </c:pt>
                <c:pt idx="2000">
                  <c:v>2001</c:v>
                </c:pt>
                <c:pt idx="2001">
                  <c:v>2002</c:v>
                </c:pt>
                <c:pt idx="2002">
                  <c:v>2003</c:v>
                </c:pt>
                <c:pt idx="2003">
                  <c:v>2004</c:v>
                </c:pt>
                <c:pt idx="2004">
                  <c:v>2005</c:v>
                </c:pt>
                <c:pt idx="2005">
                  <c:v>2006</c:v>
                </c:pt>
                <c:pt idx="2006">
                  <c:v>2007</c:v>
                </c:pt>
                <c:pt idx="2007">
                  <c:v>2008</c:v>
                </c:pt>
                <c:pt idx="2008">
                  <c:v>2009</c:v>
                </c:pt>
                <c:pt idx="2009">
                  <c:v>2010</c:v>
                </c:pt>
                <c:pt idx="2010">
                  <c:v>2011</c:v>
                </c:pt>
                <c:pt idx="2011">
                  <c:v>2012</c:v>
                </c:pt>
                <c:pt idx="2012">
                  <c:v>2013</c:v>
                </c:pt>
                <c:pt idx="2013">
                  <c:v>2014</c:v>
                </c:pt>
                <c:pt idx="2014">
                  <c:v>2015</c:v>
                </c:pt>
                <c:pt idx="2015">
                  <c:v>2016</c:v>
                </c:pt>
                <c:pt idx="2016">
                  <c:v>2017</c:v>
                </c:pt>
              </c:numCache>
            </c:numRef>
          </c:xVal>
          <c:yVal>
            <c:numRef>
              <c:f>[地球の気候変動.csv]地球の気候変動!$B$2:$B$2018</c:f>
              <c:numCache>
                <c:formatCode>General</c:formatCode>
                <c:ptCount val="2017"/>
                <c:pt idx="0">
                  <c:v>-0.36899999999999999</c:v>
                </c:pt>
                <c:pt idx="1">
                  <c:v>-0.3548</c:v>
                </c:pt>
                <c:pt idx="2">
                  <c:v>-0.312</c:v>
                </c:pt>
                <c:pt idx="3">
                  <c:v>-0.30409999999999998</c:v>
                </c:pt>
                <c:pt idx="4">
                  <c:v>-0.3034</c:v>
                </c:pt>
                <c:pt idx="5">
                  <c:v>-0.22770000000000001</c:v>
                </c:pt>
                <c:pt idx="6">
                  <c:v>-0.22070000000000001</c:v>
                </c:pt>
                <c:pt idx="7">
                  <c:v>-0.27029999999999998</c:v>
                </c:pt>
                <c:pt idx="8">
                  <c:v>-0.27189999999999998</c:v>
                </c:pt>
                <c:pt idx="9">
                  <c:v>-0.26579999999999998</c:v>
                </c:pt>
                <c:pt idx="10">
                  <c:v>-0.26769999999999999</c:v>
                </c:pt>
                <c:pt idx="11">
                  <c:v>-0.31559999999999999</c:v>
                </c:pt>
                <c:pt idx="12">
                  <c:v>-0.26900000000000002</c:v>
                </c:pt>
                <c:pt idx="13">
                  <c:v>-0.23300000000000001</c:v>
                </c:pt>
                <c:pt idx="14">
                  <c:v>-0.27189999999999998</c:v>
                </c:pt>
                <c:pt idx="15">
                  <c:v>-0.33679999999999999</c:v>
                </c:pt>
                <c:pt idx="16">
                  <c:v>-0.2301</c:v>
                </c:pt>
                <c:pt idx="17">
                  <c:v>-0.2122</c:v>
                </c:pt>
                <c:pt idx="18">
                  <c:v>-0.23369999999999999</c:v>
                </c:pt>
                <c:pt idx="19">
                  <c:v>-0.33650000000000002</c:v>
                </c:pt>
                <c:pt idx="20">
                  <c:v>-0.34449999999999997</c:v>
                </c:pt>
                <c:pt idx="21">
                  <c:v>-0.22550000000000001</c:v>
                </c:pt>
                <c:pt idx="22">
                  <c:v>-0.27739999999999998</c:v>
                </c:pt>
                <c:pt idx="23">
                  <c:v>-0.21970000000000001</c:v>
                </c:pt>
                <c:pt idx="24">
                  <c:v>-0.22869999999999999</c:v>
                </c:pt>
                <c:pt idx="25">
                  <c:v>-0.17780000000000001</c:v>
                </c:pt>
                <c:pt idx="26">
                  <c:v>-9.2999999999999999E-2</c:v>
                </c:pt>
                <c:pt idx="27">
                  <c:v>-0.2339</c:v>
                </c:pt>
                <c:pt idx="28">
                  <c:v>-0.33500000000000002</c:v>
                </c:pt>
                <c:pt idx="29">
                  <c:v>-0.20699999999999999</c:v>
                </c:pt>
                <c:pt idx="30">
                  <c:v>-0.2369</c:v>
                </c:pt>
                <c:pt idx="31">
                  <c:v>-0.12790000000000001</c:v>
                </c:pt>
                <c:pt idx="32">
                  <c:v>-0.19309999999999999</c:v>
                </c:pt>
                <c:pt idx="33">
                  <c:v>-0.11169999999999999</c:v>
                </c:pt>
                <c:pt idx="34">
                  <c:v>-9.3600000000000003E-2</c:v>
                </c:pt>
                <c:pt idx="35">
                  <c:v>-0.20569999999999999</c:v>
                </c:pt>
                <c:pt idx="36">
                  <c:v>-0.1835</c:v>
                </c:pt>
                <c:pt idx="37">
                  <c:v>-0.14910000000000001</c:v>
                </c:pt>
                <c:pt idx="38">
                  <c:v>-0.1071</c:v>
                </c:pt>
                <c:pt idx="39">
                  <c:v>-0.23780000000000001</c:v>
                </c:pt>
                <c:pt idx="40">
                  <c:v>-0.13159999999999999</c:v>
                </c:pt>
                <c:pt idx="41">
                  <c:v>-0.1245</c:v>
                </c:pt>
                <c:pt idx="42">
                  <c:v>-0.1353</c:v>
                </c:pt>
                <c:pt idx="43">
                  <c:v>-0.19939999999999999</c:v>
                </c:pt>
                <c:pt idx="44">
                  <c:v>-0.17810000000000001</c:v>
                </c:pt>
                <c:pt idx="45">
                  <c:v>-0.20280000000000001</c:v>
                </c:pt>
                <c:pt idx="46">
                  <c:v>-0.2238</c:v>
                </c:pt>
                <c:pt idx="47">
                  <c:v>-0.28749999999999998</c:v>
                </c:pt>
                <c:pt idx="48">
                  <c:v>-0.20860000000000001</c:v>
                </c:pt>
                <c:pt idx="49">
                  <c:v>-0.27689999999999998</c:v>
                </c:pt>
                <c:pt idx="50">
                  <c:v>-0.27579999999999999</c:v>
                </c:pt>
                <c:pt idx="51">
                  <c:v>-0.23530000000000001</c:v>
                </c:pt>
                <c:pt idx="52">
                  <c:v>-0.2087</c:v>
                </c:pt>
                <c:pt idx="53">
                  <c:v>-0.1013</c:v>
                </c:pt>
                <c:pt idx="54">
                  <c:v>-0.17780000000000001</c:v>
                </c:pt>
                <c:pt idx="55">
                  <c:v>-0.2424</c:v>
                </c:pt>
                <c:pt idx="56">
                  <c:v>-0.27210000000000001</c:v>
                </c:pt>
                <c:pt idx="57">
                  <c:v>-0.17760000000000001</c:v>
                </c:pt>
                <c:pt idx="58">
                  <c:v>-0.30099999999999999</c:v>
                </c:pt>
                <c:pt idx="59">
                  <c:v>-0.17369999999999999</c:v>
                </c:pt>
                <c:pt idx="60">
                  <c:v>-7.0300000000000001E-2</c:v>
                </c:pt>
                <c:pt idx="61">
                  <c:v>-0.2218</c:v>
                </c:pt>
                <c:pt idx="62">
                  <c:v>-0.1623</c:v>
                </c:pt>
                <c:pt idx="63">
                  <c:v>-5.9900000000000002E-2</c:v>
                </c:pt>
                <c:pt idx="64">
                  <c:v>-0.16189999999999999</c:v>
                </c:pt>
                <c:pt idx="65">
                  <c:v>-0.17560000000000001</c:v>
                </c:pt>
                <c:pt idx="66">
                  <c:v>-0.17280000000000001</c:v>
                </c:pt>
                <c:pt idx="67">
                  <c:v>-8.9099999999999999E-2</c:v>
                </c:pt>
                <c:pt idx="68">
                  <c:v>-0.2049</c:v>
                </c:pt>
                <c:pt idx="69">
                  <c:v>-0.16350000000000001</c:v>
                </c:pt>
                <c:pt idx="70">
                  <c:v>-0.1048</c:v>
                </c:pt>
                <c:pt idx="71">
                  <c:v>-2.52E-2</c:v>
                </c:pt>
                <c:pt idx="72">
                  <c:v>-0.153</c:v>
                </c:pt>
                <c:pt idx="73">
                  <c:v>-0.15790000000000001</c:v>
                </c:pt>
                <c:pt idx="74">
                  <c:v>-0.1047</c:v>
                </c:pt>
                <c:pt idx="75">
                  <c:v>-0.18770000000000001</c:v>
                </c:pt>
                <c:pt idx="76">
                  <c:v>-0.1179</c:v>
                </c:pt>
                <c:pt idx="77">
                  <c:v>-0.24970000000000001</c:v>
                </c:pt>
                <c:pt idx="78">
                  <c:v>-4.9700000000000001E-2</c:v>
                </c:pt>
                <c:pt idx="79">
                  <c:v>-6.3899999999999998E-2</c:v>
                </c:pt>
                <c:pt idx="80">
                  <c:v>-0.185</c:v>
                </c:pt>
                <c:pt idx="81">
                  <c:v>-0.16850000000000001</c:v>
                </c:pt>
                <c:pt idx="82">
                  <c:v>-0.26879999999999998</c:v>
                </c:pt>
                <c:pt idx="83">
                  <c:v>-0.28179999999999999</c:v>
                </c:pt>
                <c:pt idx="84">
                  <c:v>-0.25240000000000001</c:v>
                </c:pt>
                <c:pt idx="85">
                  <c:v>-0.1401</c:v>
                </c:pt>
                <c:pt idx="86">
                  <c:v>-0.1638</c:v>
                </c:pt>
                <c:pt idx="87">
                  <c:v>-2.3400000000000001E-2</c:v>
                </c:pt>
                <c:pt idx="88">
                  <c:v>-6.6900000000000001E-2</c:v>
                </c:pt>
                <c:pt idx="89">
                  <c:v>-0.21490000000000001</c:v>
                </c:pt>
                <c:pt idx="90">
                  <c:v>-0.15390000000000001</c:v>
                </c:pt>
                <c:pt idx="91">
                  <c:v>-0.1653</c:v>
                </c:pt>
                <c:pt idx="92">
                  <c:v>-0.13189999999999999</c:v>
                </c:pt>
                <c:pt idx="93">
                  <c:v>-0.25580000000000003</c:v>
                </c:pt>
                <c:pt idx="94">
                  <c:v>-0.39140000000000003</c:v>
                </c:pt>
                <c:pt idx="95">
                  <c:v>-0.29010000000000002</c:v>
                </c:pt>
                <c:pt idx="96">
                  <c:v>-0.38469999999999999</c:v>
                </c:pt>
                <c:pt idx="97">
                  <c:v>-0.31</c:v>
                </c:pt>
                <c:pt idx="98">
                  <c:v>-0.19089999999999999</c:v>
                </c:pt>
                <c:pt idx="99">
                  <c:v>-0.25359999999999999</c:v>
                </c:pt>
                <c:pt idx="100">
                  <c:v>-0.20430000000000001</c:v>
                </c:pt>
                <c:pt idx="101">
                  <c:v>-0.19389999999999999</c:v>
                </c:pt>
                <c:pt idx="102">
                  <c:v>-0.17169999999999999</c:v>
                </c:pt>
                <c:pt idx="103">
                  <c:v>-0.2135</c:v>
                </c:pt>
                <c:pt idx="104">
                  <c:v>-0.19700000000000001</c:v>
                </c:pt>
                <c:pt idx="105">
                  <c:v>-0.25069999999999998</c:v>
                </c:pt>
                <c:pt idx="106">
                  <c:v>-0.19989999999999999</c:v>
                </c:pt>
                <c:pt idx="107">
                  <c:v>-0.2344</c:v>
                </c:pt>
                <c:pt idx="108">
                  <c:v>-0.30990000000000001</c:v>
                </c:pt>
                <c:pt idx="109">
                  <c:v>-0.1205</c:v>
                </c:pt>
                <c:pt idx="110">
                  <c:v>-0.12889999999999999</c:v>
                </c:pt>
                <c:pt idx="111">
                  <c:v>-0.2505</c:v>
                </c:pt>
                <c:pt idx="112">
                  <c:v>-0.2626</c:v>
                </c:pt>
                <c:pt idx="113">
                  <c:v>-0.20880000000000001</c:v>
                </c:pt>
                <c:pt idx="114">
                  <c:v>-0.16889999999999999</c:v>
                </c:pt>
                <c:pt idx="115">
                  <c:v>-0.1928</c:v>
                </c:pt>
                <c:pt idx="116">
                  <c:v>-9.2799999999999994E-2</c:v>
                </c:pt>
                <c:pt idx="117">
                  <c:v>-0.2177</c:v>
                </c:pt>
                <c:pt idx="118">
                  <c:v>-0.25640000000000002</c:v>
                </c:pt>
                <c:pt idx="119">
                  <c:v>-0.18279999999999999</c:v>
                </c:pt>
                <c:pt idx="120">
                  <c:v>-0.1978</c:v>
                </c:pt>
                <c:pt idx="121">
                  <c:v>-0.20380000000000001</c:v>
                </c:pt>
                <c:pt idx="122">
                  <c:v>-0.30940000000000001</c:v>
                </c:pt>
                <c:pt idx="123">
                  <c:v>-0.14960000000000001</c:v>
                </c:pt>
                <c:pt idx="124">
                  <c:v>-0.14630000000000001</c:v>
                </c:pt>
                <c:pt idx="125">
                  <c:v>-0.2722</c:v>
                </c:pt>
                <c:pt idx="126">
                  <c:v>-0.23019999999999999</c:v>
                </c:pt>
                <c:pt idx="127">
                  <c:v>-0.2651</c:v>
                </c:pt>
                <c:pt idx="128">
                  <c:v>-0.2198</c:v>
                </c:pt>
                <c:pt idx="129">
                  <c:v>-0.2959</c:v>
                </c:pt>
                <c:pt idx="130">
                  <c:v>-0.12989999999999999</c:v>
                </c:pt>
                <c:pt idx="131">
                  <c:v>-0.22450000000000001</c:v>
                </c:pt>
                <c:pt idx="132">
                  <c:v>-0.2833</c:v>
                </c:pt>
                <c:pt idx="133">
                  <c:v>-0.21590000000000001</c:v>
                </c:pt>
                <c:pt idx="134">
                  <c:v>-0.1918</c:v>
                </c:pt>
                <c:pt idx="135">
                  <c:v>-0.14330000000000001</c:v>
                </c:pt>
                <c:pt idx="136">
                  <c:v>-0.19059999999999999</c:v>
                </c:pt>
                <c:pt idx="137">
                  <c:v>-0.21210000000000001</c:v>
                </c:pt>
                <c:pt idx="138">
                  <c:v>-0.1188</c:v>
                </c:pt>
                <c:pt idx="139">
                  <c:v>-5.5899999999999998E-2</c:v>
                </c:pt>
                <c:pt idx="140">
                  <c:v>-0.18509999999999999</c:v>
                </c:pt>
                <c:pt idx="141">
                  <c:v>-0.193</c:v>
                </c:pt>
                <c:pt idx="142">
                  <c:v>-0.15559999999999999</c:v>
                </c:pt>
                <c:pt idx="143">
                  <c:v>-0.18540000000000001</c:v>
                </c:pt>
                <c:pt idx="144">
                  <c:v>-0.1168</c:v>
                </c:pt>
                <c:pt idx="145">
                  <c:v>-0.21790000000000001</c:v>
                </c:pt>
                <c:pt idx="146">
                  <c:v>-0.12189999999999999</c:v>
                </c:pt>
                <c:pt idx="147">
                  <c:v>-0.18090000000000001</c:v>
                </c:pt>
                <c:pt idx="148">
                  <c:v>-0.15390000000000001</c:v>
                </c:pt>
                <c:pt idx="149">
                  <c:v>-0.28129999999999999</c:v>
                </c:pt>
                <c:pt idx="150">
                  <c:v>-0.20219999999999999</c:v>
                </c:pt>
                <c:pt idx="151">
                  <c:v>-0.20269999999999999</c:v>
                </c:pt>
                <c:pt idx="152">
                  <c:v>-0.15060000000000001</c:v>
                </c:pt>
                <c:pt idx="153">
                  <c:v>-0.1484</c:v>
                </c:pt>
                <c:pt idx="154">
                  <c:v>-0.1105</c:v>
                </c:pt>
                <c:pt idx="155">
                  <c:v>-0.15290000000000001</c:v>
                </c:pt>
                <c:pt idx="156">
                  <c:v>-0.13600000000000001</c:v>
                </c:pt>
                <c:pt idx="157">
                  <c:v>-0.1565</c:v>
                </c:pt>
                <c:pt idx="158">
                  <c:v>-0.1226</c:v>
                </c:pt>
                <c:pt idx="159">
                  <c:v>-8.0799999999999997E-2</c:v>
                </c:pt>
                <c:pt idx="160">
                  <c:v>-0.10390000000000001</c:v>
                </c:pt>
                <c:pt idx="161">
                  <c:v>-0.10059999999999999</c:v>
                </c:pt>
                <c:pt idx="162">
                  <c:v>-0.21820000000000001</c:v>
                </c:pt>
                <c:pt idx="163">
                  <c:v>-0.1603</c:v>
                </c:pt>
                <c:pt idx="164">
                  <c:v>-0.2266</c:v>
                </c:pt>
                <c:pt idx="165">
                  <c:v>-0.29149999999999998</c:v>
                </c:pt>
                <c:pt idx="166">
                  <c:v>-0.2601</c:v>
                </c:pt>
                <c:pt idx="167">
                  <c:v>-0.24629999999999999</c:v>
                </c:pt>
                <c:pt idx="168">
                  <c:v>-0.254</c:v>
                </c:pt>
                <c:pt idx="169">
                  <c:v>-0.27260000000000001</c:v>
                </c:pt>
                <c:pt idx="170">
                  <c:v>-0.22589999999999999</c:v>
                </c:pt>
                <c:pt idx="171">
                  <c:v>-0.2165</c:v>
                </c:pt>
                <c:pt idx="172">
                  <c:v>-0.158</c:v>
                </c:pt>
                <c:pt idx="173">
                  <c:v>-0.30349999999999999</c:v>
                </c:pt>
                <c:pt idx="174">
                  <c:v>-0.31080000000000002</c:v>
                </c:pt>
                <c:pt idx="175">
                  <c:v>-0.21690000000000001</c:v>
                </c:pt>
                <c:pt idx="176">
                  <c:v>-0.25490000000000002</c:v>
                </c:pt>
                <c:pt idx="177">
                  <c:v>-0.31790000000000002</c:v>
                </c:pt>
                <c:pt idx="178">
                  <c:v>-0.36899999999999999</c:v>
                </c:pt>
                <c:pt idx="179">
                  <c:v>-0.36309999999999998</c:v>
                </c:pt>
                <c:pt idx="180">
                  <c:v>-0.29010000000000002</c:v>
                </c:pt>
                <c:pt idx="181">
                  <c:v>-0.3337</c:v>
                </c:pt>
                <c:pt idx="182">
                  <c:v>-0.2999</c:v>
                </c:pt>
                <c:pt idx="183">
                  <c:v>-0.27389999999999998</c:v>
                </c:pt>
                <c:pt idx="184">
                  <c:v>-0.26929999999999998</c:v>
                </c:pt>
                <c:pt idx="185">
                  <c:v>-0.23069999999999999</c:v>
                </c:pt>
                <c:pt idx="186">
                  <c:v>-0.26910000000000001</c:v>
                </c:pt>
                <c:pt idx="187">
                  <c:v>-0.22900000000000001</c:v>
                </c:pt>
                <c:pt idx="188">
                  <c:v>-0.27889999999999998</c:v>
                </c:pt>
                <c:pt idx="189">
                  <c:v>-0.25180000000000002</c:v>
                </c:pt>
                <c:pt idx="190">
                  <c:v>-0.1419</c:v>
                </c:pt>
                <c:pt idx="191">
                  <c:v>-0.30690000000000001</c:v>
                </c:pt>
                <c:pt idx="192">
                  <c:v>-0.26550000000000001</c:v>
                </c:pt>
                <c:pt idx="193">
                  <c:v>-0.1351</c:v>
                </c:pt>
                <c:pt idx="194">
                  <c:v>-0.17119999999999999</c:v>
                </c:pt>
                <c:pt idx="195">
                  <c:v>-0.1061</c:v>
                </c:pt>
                <c:pt idx="196">
                  <c:v>-5.9499999999999997E-2</c:v>
                </c:pt>
                <c:pt idx="197">
                  <c:v>-0.1865</c:v>
                </c:pt>
                <c:pt idx="198">
                  <c:v>-0.2298</c:v>
                </c:pt>
                <c:pt idx="199">
                  <c:v>-0.2298</c:v>
                </c:pt>
                <c:pt idx="200">
                  <c:v>-0.26690000000000003</c:v>
                </c:pt>
                <c:pt idx="201">
                  <c:v>-0.24809999999999999</c:v>
                </c:pt>
                <c:pt idx="202">
                  <c:v>-0.32369999999999999</c:v>
                </c:pt>
                <c:pt idx="203">
                  <c:v>-0.19120000000000001</c:v>
                </c:pt>
                <c:pt idx="204">
                  <c:v>-0.21179999999999999</c:v>
                </c:pt>
                <c:pt idx="205">
                  <c:v>-0.1384</c:v>
                </c:pt>
                <c:pt idx="206">
                  <c:v>-0.1933</c:v>
                </c:pt>
                <c:pt idx="207">
                  <c:v>-0.26929999999999998</c:v>
                </c:pt>
                <c:pt idx="208">
                  <c:v>-0.1053</c:v>
                </c:pt>
                <c:pt idx="209">
                  <c:v>-0.12889999999999999</c:v>
                </c:pt>
                <c:pt idx="210">
                  <c:v>-0.1575</c:v>
                </c:pt>
                <c:pt idx="211">
                  <c:v>-0.13969999999999999</c:v>
                </c:pt>
                <c:pt idx="212">
                  <c:v>-0.1578</c:v>
                </c:pt>
                <c:pt idx="213">
                  <c:v>-0.2369</c:v>
                </c:pt>
                <c:pt idx="214">
                  <c:v>-0.2364</c:v>
                </c:pt>
                <c:pt idx="215">
                  <c:v>-0.20569999999999999</c:v>
                </c:pt>
                <c:pt idx="216">
                  <c:v>-0.1608</c:v>
                </c:pt>
                <c:pt idx="217">
                  <c:v>-0.2225</c:v>
                </c:pt>
                <c:pt idx="218">
                  <c:v>-0.20799999999999999</c:v>
                </c:pt>
                <c:pt idx="219">
                  <c:v>-0.23749999999999999</c:v>
                </c:pt>
                <c:pt idx="220">
                  <c:v>-0.2671</c:v>
                </c:pt>
                <c:pt idx="221">
                  <c:v>-0.187</c:v>
                </c:pt>
                <c:pt idx="222">
                  <c:v>-0.185</c:v>
                </c:pt>
                <c:pt idx="223">
                  <c:v>-0.15720000000000001</c:v>
                </c:pt>
                <c:pt idx="224">
                  <c:v>-0.13389999999999999</c:v>
                </c:pt>
                <c:pt idx="225">
                  <c:v>-0.16800000000000001</c:v>
                </c:pt>
                <c:pt idx="226">
                  <c:v>-0.1588</c:v>
                </c:pt>
                <c:pt idx="227">
                  <c:v>-0.2631</c:v>
                </c:pt>
                <c:pt idx="228">
                  <c:v>-0.16089999999999999</c:v>
                </c:pt>
                <c:pt idx="229">
                  <c:v>-0.25130000000000002</c:v>
                </c:pt>
                <c:pt idx="230">
                  <c:v>-0.19220000000000001</c:v>
                </c:pt>
                <c:pt idx="231">
                  <c:v>-0.19109999999999999</c:v>
                </c:pt>
                <c:pt idx="232">
                  <c:v>-0.1867</c:v>
                </c:pt>
                <c:pt idx="233">
                  <c:v>-0.2288</c:v>
                </c:pt>
                <c:pt idx="234">
                  <c:v>-0.19270000000000001</c:v>
                </c:pt>
                <c:pt idx="235">
                  <c:v>-0.19040000000000001</c:v>
                </c:pt>
                <c:pt idx="236">
                  <c:v>-0.1653</c:v>
                </c:pt>
                <c:pt idx="237">
                  <c:v>-0.1326</c:v>
                </c:pt>
                <c:pt idx="238">
                  <c:v>-6.4799999999999996E-2</c:v>
                </c:pt>
                <c:pt idx="239">
                  <c:v>-0.16600000000000001</c:v>
                </c:pt>
                <c:pt idx="240">
                  <c:v>-9.8900000000000002E-2</c:v>
                </c:pt>
                <c:pt idx="241">
                  <c:v>-8.5000000000000006E-2</c:v>
                </c:pt>
                <c:pt idx="242">
                  <c:v>-0.1174</c:v>
                </c:pt>
                <c:pt idx="243">
                  <c:v>-2.7900000000000001E-2</c:v>
                </c:pt>
                <c:pt idx="244">
                  <c:v>-3.2399999999999998E-2</c:v>
                </c:pt>
                <c:pt idx="245">
                  <c:v>-0.04</c:v>
                </c:pt>
                <c:pt idx="246">
                  <c:v>-3.2599999999999997E-2</c:v>
                </c:pt>
                <c:pt idx="247">
                  <c:v>-8.5500000000000007E-2</c:v>
                </c:pt>
                <c:pt idx="248">
                  <c:v>-5.6000000000000001E-2</c:v>
                </c:pt>
                <c:pt idx="249">
                  <c:v>1.52E-2</c:v>
                </c:pt>
                <c:pt idx="250">
                  <c:v>-0.17299999999999999</c:v>
                </c:pt>
                <c:pt idx="251">
                  <c:v>-4.2799999999999998E-2</c:v>
                </c:pt>
                <c:pt idx="252">
                  <c:v>-0.1242</c:v>
                </c:pt>
                <c:pt idx="253">
                  <c:v>-0.1419</c:v>
                </c:pt>
                <c:pt idx="254">
                  <c:v>-0.1439</c:v>
                </c:pt>
                <c:pt idx="255">
                  <c:v>-0.16750000000000001</c:v>
                </c:pt>
                <c:pt idx="256">
                  <c:v>-0.22470000000000001</c:v>
                </c:pt>
                <c:pt idx="257">
                  <c:v>-0.21629999999999999</c:v>
                </c:pt>
                <c:pt idx="258">
                  <c:v>-0.2099</c:v>
                </c:pt>
                <c:pt idx="259">
                  <c:v>-0.3165</c:v>
                </c:pt>
                <c:pt idx="260">
                  <c:v>-0.24979999999999999</c:v>
                </c:pt>
                <c:pt idx="261">
                  <c:v>-0.2208</c:v>
                </c:pt>
                <c:pt idx="262">
                  <c:v>-0.22689999999999999</c:v>
                </c:pt>
                <c:pt idx="263">
                  <c:v>-0.19089999999999999</c:v>
                </c:pt>
                <c:pt idx="264">
                  <c:v>-0.27560000000000001</c:v>
                </c:pt>
                <c:pt idx="265">
                  <c:v>-0.218</c:v>
                </c:pt>
                <c:pt idx="266">
                  <c:v>-0.23830000000000001</c:v>
                </c:pt>
                <c:pt idx="267">
                  <c:v>-0.2127</c:v>
                </c:pt>
                <c:pt idx="268">
                  <c:v>-0.17269999999999999</c:v>
                </c:pt>
                <c:pt idx="269">
                  <c:v>-0.1774</c:v>
                </c:pt>
                <c:pt idx="270">
                  <c:v>-0.27079999999999999</c:v>
                </c:pt>
                <c:pt idx="271">
                  <c:v>-0.23039999999999999</c:v>
                </c:pt>
                <c:pt idx="272">
                  <c:v>-0.20899999999999999</c:v>
                </c:pt>
                <c:pt idx="273">
                  <c:v>-0.3029</c:v>
                </c:pt>
                <c:pt idx="274">
                  <c:v>-0.251</c:v>
                </c:pt>
                <c:pt idx="275">
                  <c:v>-0.22559999999999999</c:v>
                </c:pt>
                <c:pt idx="276">
                  <c:v>-0.20949999999999999</c:v>
                </c:pt>
                <c:pt idx="277">
                  <c:v>-0.16700000000000001</c:v>
                </c:pt>
                <c:pt idx="278">
                  <c:v>-0.18729999999999999</c:v>
                </c:pt>
                <c:pt idx="279">
                  <c:v>-0.2167</c:v>
                </c:pt>
                <c:pt idx="280">
                  <c:v>-0.20699999999999999</c:v>
                </c:pt>
                <c:pt idx="281">
                  <c:v>-7.0599999999999996E-2</c:v>
                </c:pt>
                <c:pt idx="282">
                  <c:v>-0.14660000000000001</c:v>
                </c:pt>
                <c:pt idx="283">
                  <c:v>-8.1000000000000003E-2</c:v>
                </c:pt>
                <c:pt idx="284">
                  <c:v>-0.15090000000000001</c:v>
                </c:pt>
                <c:pt idx="285">
                  <c:v>-0.122</c:v>
                </c:pt>
                <c:pt idx="286">
                  <c:v>-0.21149999999999999</c:v>
                </c:pt>
                <c:pt idx="287">
                  <c:v>-0.14410000000000001</c:v>
                </c:pt>
                <c:pt idx="288">
                  <c:v>-0.18029999999999999</c:v>
                </c:pt>
                <c:pt idx="289">
                  <c:v>-0.24990000000000001</c:v>
                </c:pt>
                <c:pt idx="290">
                  <c:v>-0.1908</c:v>
                </c:pt>
                <c:pt idx="291">
                  <c:v>-0.1154</c:v>
                </c:pt>
                <c:pt idx="292">
                  <c:v>-0.2424</c:v>
                </c:pt>
                <c:pt idx="293">
                  <c:v>-0.255</c:v>
                </c:pt>
                <c:pt idx="294">
                  <c:v>-0.20169999999999999</c:v>
                </c:pt>
                <c:pt idx="295">
                  <c:v>-0.16969999999999999</c:v>
                </c:pt>
                <c:pt idx="296">
                  <c:v>-0.1162</c:v>
                </c:pt>
                <c:pt idx="297">
                  <c:v>-0.2261</c:v>
                </c:pt>
                <c:pt idx="298">
                  <c:v>-0.15709999999999999</c:v>
                </c:pt>
                <c:pt idx="299">
                  <c:v>-0.1555</c:v>
                </c:pt>
                <c:pt idx="300">
                  <c:v>-0.1338</c:v>
                </c:pt>
                <c:pt idx="301">
                  <c:v>-7.5200000000000003E-2</c:v>
                </c:pt>
                <c:pt idx="302">
                  <c:v>-7.8700000000000006E-2</c:v>
                </c:pt>
                <c:pt idx="303">
                  <c:v>-0.1066</c:v>
                </c:pt>
                <c:pt idx="304">
                  <c:v>-0.12809999999999999</c:v>
                </c:pt>
                <c:pt idx="305">
                  <c:v>-6.83E-2</c:v>
                </c:pt>
                <c:pt idx="306">
                  <c:v>-0.10199999999999999</c:v>
                </c:pt>
                <c:pt idx="307">
                  <c:v>-9.5100000000000004E-2</c:v>
                </c:pt>
                <c:pt idx="308">
                  <c:v>-0.13089999999999999</c:v>
                </c:pt>
                <c:pt idx="309">
                  <c:v>-0.105</c:v>
                </c:pt>
                <c:pt idx="310">
                  <c:v>-0.13089999999999999</c:v>
                </c:pt>
                <c:pt idx="311">
                  <c:v>-0.14610000000000001</c:v>
                </c:pt>
                <c:pt idx="312">
                  <c:v>-0.15740000000000001</c:v>
                </c:pt>
                <c:pt idx="313">
                  <c:v>-6.6799999999999998E-2</c:v>
                </c:pt>
                <c:pt idx="314">
                  <c:v>-0.14319999999999999</c:v>
                </c:pt>
                <c:pt idx="315">
                  <c:v>-9.69E-2</c:v>
                </c:pt>
                <c:pt idx="316">
                  <c:v>-0.10390000000000001</c:v>
                </c:pt>
                <c:pt idx="317">
                  <c:v>-0.14699999999999999</c:v>
                </c:pt>
                <c:pt idx="318">
                  <c:v>-0.222</c:v>
                </c:pt>
                <c:pt idx="319">
                  <c:v>-0.27300000000000002</c:v>
                </c:pt>
                <c:pt idx="320">
                  <c:v>-0.28770000000000001</c:v>
                </c:pt>
                <c:pt idx="321">
                  <c:v>-0.19969999999999999</c:v>
                </c:pt>
                <c:pt idx="322">
                  <c:v>-0.1598</c:v>
                </c:pt>
                <c:pt idx="323">
                  <c:v>-0.1106</c:v>
                </c:pt>
                <c:pt idx="324">
                  <c:v>-0.19950000000000001</c:v>
                </c:pt>
                <c:pt idx="325">
                  <c:v>-0.26919999999999999</c:v>
                </c:pt>
                <c:pt idx="326">
                  <c:v>-0.22670000000000001</c:v>
                </c:pt>
                <c:pt idx="327">
                  <c:v>-0.25369999999999998</c:v>
                </c:pt>
                <c:pt idx="328">
                  <c:v>-0.21279999999999999</c:v>
                </c:pt>
                <c:pt idx="329">
                  <c:v>-0.21590000000000001</c:v>
                </c:pt>
                <c:pt idx="330">
                  <c:v>-0.25</c:v>
                </c:pt>
                <c:pt idx="331">
                  <c:v>-0.2132</c:v>
                </c:pt>
                <c:pt idx="332">
                  <c:v>-0.17899999999999999</c:v>
                </c:pt>
                <c:pt idx="333">
                  <c:v>-0.24210000000000001</c:v>
                </c:pt>
                <c:pt idx="334">
                  <c:v>-0.307</c:v>
                </c:pt>
                <c:pt idx="335">
                  <c:v>-0.24360000000000001</c:v>
                </c:pt>
                <c:pt idx="336">
                  <c:v>-0.23880000000000001</c:v>
                </c:pt>
                <c:pt idx="337">
                  <c:v>-0.28089999999999998</c:v>
                </c:pt>
                <c:pt idx="338">
                  <c:v>-0.33839999999999998</c:v>
                </c:pt>
                <c:pt idx="339">
                  <c:v>-0.24679999999999999</c:v>
                </c:pt>
                <c:pt idx="340">
                  <c:v>-0.1925</c:v>
                </c:pt>
                <c:pt idx="341">
                  <c:v>-0.20619999999999999</c:v>
                </c:pt>
                <c:pt idx="342">
                  <c:v>-0.21160000000000001</c:v>
                </c:pt>
                <c:pt idx="343">
                  <c:v>-0.25190000000000001</c:v>
                </c:pt>
                <c:pt idx="344">
                  <c:v>-0.23169999999999999</c:v>
                </c:pt>
                <c:pt idx="345">
                  <c:v>-0.18440000000000001</c:v>
                </c:pt>
                <c:pt idx="346">
                  <c:v>-0.21929999999999999</c:v>
                </c:pt>
                <c:pt idx="347">
                  <c:v>-0.16189999999999999</c:v>
                </c:pt>
                <c:pt idx="348">
                  <c:v>-0.15190000000000001</c:v>
                </c:pt>
                <c:pt idx="349">
                  <c:v>-0.23710000000000001</c:v>
                </c:pt>
                <c:pt idx="350">
                  <c:v>-0.23760000000000001</c:v>
                </c:pt>
                <c:pt idx="351">
                  <c:v>-0.28860000000000002</c:v>
                </c:pt>
                <c:pt idx="352">
                  <c:v>-0.2147</c:v>
                </c:pt>
                <c:pt idx="353">
                  <c:v>-0.26840000000000003</c:v>
                </c:pt>
                <c:pt idx="354">
                  <c:v>-0.254</c:v>
                </c:pt>
                <c:pt idx="355">
                  <c:v>-0.2321</c:v>
                </c:pt>
                <c:pt idx="356">
                  <c:v>-0.2833</c:v>
                </c:pt>
                <c:pt idx="357">
                  <c:v>-0.2069</c:v>
                </c:pt>
                <c:pt idx="358">
                  <c:v>-0.33400000000000002</c:v>
                </c:pt>
                <c:pt idx="359">
                  <c:v>-0.25469999999999998</c:v>
                </c:pt>
                <c:pt idx="360">
                  <c:v>-0.18779999999999999</c:v>
                </c:pt>
                <c:pt idx="361">
                  <c:v>-0.25979999999999998</c:v>
                </c:pt>
                <c:pt idx="362">
                  <c:v>-0.22750000000000001</c:v>
                </c:pt>
                <c:pt idx="363">
                  <c:v>-0.2223</c:v>
                </c:pt>
                <c:pt idx="364">
                  <c:v>-0.24809999999999999</c:v>
                </c:pt>
                <c:pt idx="365">
                  <c:v>-0.2402</c:v>
                </c:pt>
                <c:pt idx="366">
                  <c:v>-0.24940000000000001</c:v>
                </c:pt>
                <c:pt idx="367">
                  <c:v>-0.23100000000000001</c:v>
                </c:pt>
                <c:pt idx="368">
                  <c:v>-0.28449999999999998</c:v>
                </c:pt>
                <c:pt idx="369">
                  <c:v>-0.2009</c:v>
                </c:pt>
                <c:pt idx="370">
                  <c:v>-0.2462</c:v>
                </c:pt>
                <c:pt idx="371">
                  <c:v>-0.29380000000000001</c:v>
                </c:pt>
                <c:pt idx="372">
                  <c:v>-0.28070000000000001</c:v>
                </c:pt>
                <c:pt idx="373">
                  <c:v>-0.36080000000000001</c:v>
                </c:pt>
                <c:pt idx="374">
                  <c:v>-0.21990000000000001</c:v>
                </c:pt>
                <c:pt idx="375">
                  <c:v>-0.26889999999999997</c:v>
                </c:pt>
                <c:pt idx="376">
                  <c:v>-0.14680000000000001</c:v>
                </c:pt>
                <c:pt idx="377">
                  <c:v>-0.2329</c:v>
                </c:pt>
                <c:pt idx="378">
                  <c:v>-0.185</c:v>
                </c:pt>
                <c:pt idx="379">
                  <c:v>-0.1759</c:v>
                </c:pt>
                <c:pt idx="380">
                  <c:v>-0.25230000000000002</c:v>
                </c:pt>
                <c:pt idx="381">
                  <c:v>-0.18429999999999999</c:v>
                </c:pt>
                <c:pt idx="382">
                  <c:v>-0.19789999999999999</c:v>
                </c:pt>
                <c:pt idx="383">
                  <c:v>-0.1734</c:v>
                </c:pt>
                <c:pt idx="384">
                  <c:v>-0.151</c:v>
                </c:pt>
                <c:pt idx="385">
                  <c:v>-0.14019999999999999</c:v>
                </c:pt>
                <c:pt idx="386">
                  <c:v>-0.23749999999999999</c:v>
                </c:pt>
                <c:pt idx="387">
                  <c:v>-0.24790000000000001</c:v>
                </c:pt>
                <c:pt idx="388">
                  <c:v>-0.25890000000000002</c:v>
                </c:pt>
                <c:pt idx="389">
                  <c:v>-0.33660000000000001</c:v>
                </c:pt>
                <c:pt idx="390">
                  <c:v>-0.27460000000000001</c:v>
                </c:pt>
                <c:pt idx="391">
                  <c:v>-0.3115</c:v>
                </c:pt>
                <c:pt idx="392">
                  <c:v>-0.30530000000000002</c:v>
                </c:pt>
                <c:pt idx="393">
                  <c:v>-0.29120000000000001</c:v>
                </c:pt>
                <c:pt idx="394">
                  <c:v>-0.2984</c:v>
                </c:pt>
                <c:pt idx="395">
                  <c:v>-0.26329999999999998</c:v>
                </c:pt>
                <c:pt idx="396">
                  <c:v>-0.2515</c:v>
                </c:pt>
                <c:pt idx="397">
                  <c:v>-0.20080000000000001</c:v>
                </c:pt>
                <c:pt idx="398">
                  <c:v>-0.22789999999999999</c:v>
                </c:pt>
                <c:pt idx="399">
                  <c:v>-0.24510000000000001</c:v>
                </c:pt>
                <c:pt idx="400">
                  <c:v>-0.17910000000000001</c:v>
                </c:pt>
                <c:pt idx="401">
                  <c:v>-0.1978</c:v>
                </c:pt>
                <c:pt idx="402">
                  <c:v>-0.14380000000000001</c:v>
                </c:pt>
                <c:pt idx="403">
                  <c:v>-0.1719</c:v>
                </c:pt>
                <c:pt idx="404">
                  <c:v>-0.1057</c:v>
                </c:pt>
                <c:pt idx="405">
                  <c:v>-1.38E-2</c:v>
                </c:pt>
                <c:pt idx="406">
                  <c:v>-6.7500000000000004E-2</c:v>
                </c:pt>
                <c:pt idx="407">
                  <c:v>-5.1900000000000002E-2</c:v>
                </c:pt>
                <c:pt idx="408">
                  <c:v>-0.10589999999999999</c:v>
                </c:pt>
                <c:pt idx="409">
                  <c:v>-0.1469</c:v>
                </c:pt>
                <c:pt idx="410">
                  <c:v>-0.1249</c:v>
                </c:pt>
                <c:pt idx="411">
                  <c:v>-0.16800000000000001</c:v>
                </c:pt>
                <c:pt idx="412">
                  <c:v>-0.1195</c:v>
                </c:pt>
                <c:pt idx="413">
                  <c:v>-0.19989999999999999</c:v>
                </c:pt>
                <c:pt idx="414">
                  <c:v>-0.12089999999999999</c:v>
                </c:pt>
                <c:pt idx="415">
                  <c:v>-0.18090000000000001</c:v>
                </c:pt>
                <c:pt idx="416">
                  <c:v>-0.1479</c:v>
                </c:pt>
                <c:pt idx="417">
                  <c:v>-0.18490000000000001</c:v>
                </c:pt>
                <c:pt idx="418">
                  <c:v>-0.15049999999999999</c:v>
                </c:pt>
                <c:pt idx="419">
                  <c:v>-0.14729999999999999</c:v>
                </c:pt>
                <c:pt idx="420">
                  <c:v>-0.17530000000000001</c:v>
                </c:pt>
                <c:pt idx="421">
                  <c:v>-0.19819999999999999</c:v>
                </c:pt>
                <c:pt idx="422">
                  <c:v>-0.19289999999999999</c:v>
                </c:pt>
                <c:pt idx="423">
                  <c:v>-9.5799999999999996E-2</c:v>
                </c:pt>
                <c:pt idx="424">
                  <c:v>-0.1105</c:v>
                </c:pt>
                <c:pt idx="425">
                  <c:v>-0.27329999999999999</c:v>
                </c:pt>
                <c:pt idx="426">
                  <c:v>-0.18360000000000001</c:v>
                </c:pt>
                <c:pt idx="427">
                  <c:v>-0.24779999999999999</c:v>
                </c:pt>
                <c:pt idx="428">
                  <c:v>-0.13070000000000001</c:v>
                </c:pt>
                <c:pt idx="429">
                  <c:v>-9.3600000000000003E-2</c:v>
                </c:pt>
                <c:pt idx="430">
                  <c:v>-0.16089999999999999</c:v>
                </c:pt>
                <c:pt idx="431">
                  <c:v>-0.13869999999999999</c:v>
                </c:pt>
                <c:pt idx="432">
                  <c:v>-0.1288</c:v>
                </c:pt>
                <c:pt idx="433">
                  <c:v>-8.4900000000000003E-2</c:v>
                </c:pt>
                <c:pt idx="434">
                  <c:v>-9.6299999999999997E-2</c:v>
                </c:pt>
                <c:pt idx="435">
                  <c:v>-0.18099999999999999</c:v>
                </c:pt>
                <c:pt idx="436">
                  <c:v>-0.1168</c:v>
                </c:pt>
                <c:pt idx="437">
                  <c:v>-0.1472</c:v>
                </c:pt>
                <c:pt idx="438">
                  <c:v>-0.22289999999999999</c:v>
                </c:pt>
                <c:pt idx="439">
                  <c:v>-0.18790000000000001</c:v>
                </c:pt>
                <c:pt idx="440">
                  <c:v>-0.1469</c:v>
                </c:pt>
                <c:pt idx="441">
                  <c:v>-0.1089</c:v>
                </c:pt>
                <c:pt idx="442">
                  <c:v>-6.2600000000000003E-2</c:v>
                </c:pt>
                <c:pt idx="443">
                  <c:v>-3.1399999999999997E-2</c:v>
                </c:pt>
                <c:pt idx="444">
                  <c:v>-0.1507</c:v>
                </c:pt>
                <c:pt idx="445">
                  <c:v>-0.12470000000000001</c:v>
                </c:pt>
                <c:pt idx="446">
                  <c:v>-0.1686</c:v>
                </c:pt>
                <c:pt idx="447">
                  <c:v>-0.1711</c:v>
                </c:pt>
                <c:pt idx="448">
                  <c:v>-0.28870000000000001</c:v>
                </c:pt>
                <c:pt idx="449">
                  <c:v>-0.1552</c:v>
                </c:pt>
                <c:pt idx="450">
                  <c:v>-0.2029</c:v>
                </c:pt>
                <c:pt idx="451">
                  <c:v>-0.1671</c:v>
                </c:pt>
                <c:pt idx="452">
                  <c:v>-0.1321</c:v>
                </c:pt>
                <c:pt idx="453">
                  <c:v>-0.13780000000000001</c:v>
                </c:pt>
                <c:pt idx="454">
                  <c:v>-0.1236</c:v>
                </c:pt>
                <c:pt idx="455">
                  <c:v>-0.1434</c:v>
                </c:pt>
                <c:pt idx="456">
                  <c:v>-7.7899999999999997E-2</c:v>
                </c:pt>
                <c:pt idx="457">
                  <c:v>-0.1037</c:v>
                </c:pt>
                <c:pt idx="458">
                  <c:v>-0.1487</c:v>
                </c:pt>
                <c:pt idx="459">
                  <c:v>-0.19289999999999999</c:v>
                </c:pt>
                <c:pt idx="460">
                  <c:v>-0.1431</c:v>
                </c:pt>
                <c:pt idx="461">
                  <c:v>-0.2145</c:v>
                </c:pt>
                <c:pt idx="462">
                  <c:v>-0.2359</c:v>
                </c:pt>
                <c:pt idx="463">
                  <c:v>-0.25180000000000002</c:v>
                </c:pt>
                <c:pt idx="464">
                  <c:v>-0.2026</c:v>
                </c:pt>
                <c:pt idx="465">
                  <c:v>-0.14849999999999999</c:v>
                </c:pt>
                <c:pt idx="466">
                  <c:v>-0.2288</c:v>
                </c:pt>
                <c:pt idx="467">
                  <c:v>-0.2142</c:v>
                </c:pt>
                <c:pt idx="468">
                  <c:v>-0.2646</c:v>
                </c:pt>
                <c:pt idx="469">
                  <c:v>-0.3221</c:v>
                </c:pt>
                <c:pt idx="470">
                  <c:v>-0.2833</c:v>
                </c:pt>
                <c:pt idx="471">
                  <c:v>-0.25679999999999997</c:v>
                </c:pt>
                <c:pt idx="472">
                  <c:v>-0.27460000000000001</c:v>
                </c:pt>
                <c:pt idx="473">
                  <c:v>-0.31719999999999998</c:v>
                </c:pt>
                <c:pt idx="474">
                  <c:v>-0.27200000000000002</c:v>
                </c:pt>
                <c:pt idx="475">
                  <c:v>-0.25790000000000002</c:v>
                </c:pt>
                <c:pt idx="476">
                  <c:v>-0.24940000000000001</c:v>
                </c:pt>
                <c:pt idx="477">
                  <c:v>-0.15490000000000001</c:v>
                </c:pt>
                <c:pt idx="478">
                  <c:v>-0.17169999999999999</c:v>
                </c:pt>
                <c:pt idx="479">
                  <c:v>-9.1899999999999996E-2</c:v>
                </c:pt>
                <c:pt idx="480">
                  <c:v>-0.15709999999999999</c:v>
                </c:pt>
                <c:pt idx="481">
                  <c:v>-0.17730000000000001</c:v>
                </c:pt>
                <c:pt idx="482">
                  <c:v>-0.14929999999999999</c:v>
                </c:pt>
                <c:pt idx="483">
                  <c:v>-0.14330000000000001</c:v>
                </c:pt>
                <c:pt idx="484">
                  <c:v>-8.7599999999999997E-2</c:v>
                </c:pt>
                <c:pt idx="485">
                  <c:v>-0.17150000000000001</c:v>
                </c:pt>
                <c:pt idx="486">
                  <c:v>-0.1578</c:v>
                </c:pt>
                <c:pt idx="487">
                  <c:v>-0.1908</c:v>
                </c:pt>
                <c:pt idx="488">
                  <c:v>-0.1202</c:v>
                </c:pt>
                <c:pt idx="489">
                  <c:v>-0.15110000000000001</c:v>
                </c:pt>
                <c:pt idx="490">
                  <c:v>-0.13370000000000001</c:v>
                </c:pt>
                <c:pt idx="491">
                  <c:v>-0.1777</c:v>
                </c:pt>
                <c:pt idx="492">
                  <c:v>-0.1096</c:v>
                </c:pt>
                <c:pt idx="493">
                  <c:v>-9.0999999999999998E-2</c:v>
                </c:pt>
                <c:pt idx="494">
                  <c:v>-0.1439</c:v>
                </c:pt>
                <c:pt idx="495">
                  <c:v>-0.115</c:v>
                </c:pt>
                <c:pt idx="496">
                  <c:v>-0.1535</c:v>
                </c:pt>
                <c:pt idx="497">
                  <c:v>-0.12230000000000001</c:v>
                </c:pt>
                <c:pt idx="498">
                  <c:v>-0.16700000000000001</c:v>
                </c:pt>
                <c:pt idx="499">
                  <c:v>-0.11119999999999999</c:v>
                </c:pt>
                <c:pt idx="500">
                  <c:v>-0.10979999999999999</c:v>
                </c:pt>
                <c:pt idx="501">
                  <c:v>-0.13270000000000001</c:v>
                </c:pt>
                <c:pt idx="502">
                  <c:v>-0.15359999999999999</c:v>
                </c:pt>
                <c:pt idx="503">
                  <c:v>-0.24260000000000001</c:v>
                </c:pt>
                <c:pt idx="504">
                  <c:v>-0.16189999999999999</c:v>
                </c:pt>
                <c:pt idx="505">
                  <c:v>-0.21340000000000001</c:v>
                </c:pt>
                <c:pt idx="506">
                  <c:v>-0.14990000000000001</c:v>
                </c:pt>
                <c:pt idx="507">
                  <c:v>-0.1928</c:v>
                </c:pt>
                <c:pt idx="508">
                  <c:v>-0.22789999999999999</c:v>
                </c:pt>
                <c:pt idx="509">
                  <c:v>-0.24210000000000001</c:v>
                </c:pt>
                <c:pt idx="510">
                  <c:v>-0.28849999999999998</c:v>
                </c:pt>
                <c:pt idx="511">
                  <c:v>-0.27379999999999999</c:v>
                </c:pt>
                <c:pt idx="512">
                  <c:v>-0.18909999999999999</c:v>
                </c:pt>
                <c:pt idx="513">
                  <c:v>-0.21829999999999999</c:v>
                </c:pt>
                <c:pt idx="514">
                  <c:v>-0.19020000000000001</c:v>
                </c:pt>
                <c:pt idx="515">
                  <c:v>-0.15479999999999999</c:v>
                </c:pt>
                <c:pt idx="516">
                  <c:v>-0.1389</c:v>
                </c:pt>
                <c:pt idx="517">
                  <c:v>-0.1139</c:v>
                </c:pt>
                <c:pt idx="518">
                  <c:v>-0.11890000000000001</c:v>
                </c:pt>
                <c:pt idx="519">
                  <c:v>-0.18690000000000001</c:v>
                </c:pt>
                <c:pt idx="520">
                  <c:v>-0.16589999999999999</c:v>
                </c:pt>
                <c:pt idx="521">
                  <c:v>-0.19570000000000001</c:v>
                </c:pt>
                <c:pt idx="522">
                  <c:v>-0.14000000000000001</c:v>
                </c:pt>
                <c:pt idx="523">
                  <c:v>-0.1583</c:v>
                </c:pt>
                <c:pt idx="524">
                  <c:v>-9.74E-2</c:v>
                </c:pt>
                <c:pt idx="525">
                  <c:v>-0.23050000000000001</c:v>
                </c:pt>
                <c:pt idx="526">
                  <c:v>-0.1658</c:v>
                </c:pt>
                <c:pt idx="527">
                  <c:v>-0.21959999999999999</c:v>
                </c:pt>
                <c:pt idx="528">
                  <c:v>-0.1915</c:v>
                </c:pt>
                <c:pt idx="529">
                  <c:v>-0.19969999999999999</c:v>
                </c:pt>
                <c:pt idx="530">
                  <c:v>-0.3422</c:v>
                </c:pt>
                <c:pt idx="531">
                  <c:v>-0.18410000000000001</c:v>
                </c:pt>
                <c:pt idx="532">
                  <c:v>-0.1535</c:v>
                </c:pt>
                <c:pt idx="533">
                  <c:v>-0.12870000000000001</c:v>
                </c:pt>
                <c:pt idx="534">
                  <c:v>-0.16289999999999999</c:v>
                </c:pt>
                <c:pt idx="535">
                  <c:v>-0.44390000000000002</c:v>
                </c:pt>
                <c:pt idx="536">
                  <c:v>-0.31830000000000003</c:v>
                </c:pt>
                <c:pt idx="537">
                  <c:v>-0.27879999999999999</c:v>
                </c:pt>
                <c:pt idx="538">
                  <c:v>-0.24379999999999999</c:v>
                </c:pt>
                <c:pt idx="539">
                  <c:v>-0.29270000000000002</c:v>
                </c:pt>
                <c:pt idx="540">
                  <c:v>-0.35220000000000001</c:v>
                </c:pt>
                <c:pt idx="541">
                  <c:v>-0.374</c:v>
                </c:pt>
                <c:pt idx="542">
                  <c:v>-0.4511</c:v>
                </c:pt>
                <c:pt idx="543">
                  <c:v>-0.40039999999999998</c:v>
                </c:pt>
                <c:pt idx="544">
                  <c:v>-0.42370000000000002</c:v>
                </c:pt>
                <c:pt idx="545">
                  <c:v>-0.37419999999999998</c:v>
                </c:pt>
                <c:pt idx="546">
                  <c:v>-0.33150000000000002</c:v>
                </c:pt>
                <c:pt idx="547">
                  <c:v>-0.30869999999999997</c:v>
                </c:pt>
                <c:pt idx="548">
                  <c:v>-0.37519999999999998</c:v>
                </c:pt>
                <c:pt idx="549">
                  <c:v>-0.37609999999999999</c:v>
                </c:pt>
                <c:pt idx="550">
                  <c:v>-0.39190000000000003</c:v>
                </c:pt>
                <c:pt idx="551">
                  <c:v>-0.31119999999999998</c:v>
                </c:pt>
                <c:pt idx="552">
                  <c:v>-0.31440000000000001</c:v>
                </c:pt>
                <c:pt idx="553">
                  <c:v>-0.28179999999999999</c:v>
                </c:pt>
                <c:pt idx="554">
                  <c:v>-0.28029999999999999</c:v>
                </c:pt>
                <c:pt idx="555">
                  <c:v>-0.2286</c:v>
                </c:pt>
                <c:pt idx="556">
                  <c:v>-0.25230000000000002</c:v>
                </c:pt>
                <c:pt idx="557">
                  <c:v>-0.16089999999999999</c:v>
                </c:pt>
                <c:pt idx="558">
                  <c:v>-0.20480000000000001</c:v>
                </c:pt>
                <c:pt idx="559">
                  <c:v>-0.25750000000000001</c:v>
                </c:pt>
                <c:pt idx="560">
                  <c:v>-0.19850000000000001</c:v>
                </c:pt>
                <c:pt idx="561">
                  <c:v>-0.26229999999999998</c:v>
                </c:pt>
                <c:pt idx="562">
                  <c:v>-0.24890000000000001</c:v>
                </c:pt>
                <c:pt idx="563">
                  <c:v>-0.25419999999999998</c:v>
                </c:pt>
                <c:pt idx="564">
                  <c:v>-0.22989999999999999</c:v>
                </c:pt>
                <c:pt idx="565">
                  <c:v>-0.17849999999999999</c:v>
                </c:pt>
                <c:pt idx="566">
                  <c:v>-0.1643</c:v>
                </c:pt>
                <c:pt idx="567">
                  <c:v>-0.1188</c:v>
                </c:pt>
                <c:pt idx="568">
                  <c:v>-0.25719999999999998</c:v>
                </c:pt>
                <c:pt idx="569">
                  <c:v>-0.1389</c:v>
                </c:pt>
                <c:pt idx="570">
                  <c:v>-0.1258</c:v>
                </c:pt>
                <c:pt idx="571">
                  <c:v>-0.1265</c:v>
                </c:pt>
                <c:pt idx="572">
                  <c:v>-0.13289999999999999</c:v>
                </c:pt>
                <c:pt idx="573">
                  <c:v>-0.21429999999999999</c:v>
                </c:pt>
                <c:pt idx="574">
                  <c:v>-0.28160000000000002</c:v>
                </c:pt>
                <c:pt idx="575">
                  <c:v>-0.26700000000000002</c:v>
                </c:pt>
                <c:pt idx="576">
                  <c:v>-0.21890000000000001</c:v>
                </c:pt>
                <c:pt idx="577">
                  <c:v>-0.2276</c:v>
                </c:pt>
                <c:pt idx="578">
                  <c:v>-0.2681</c:v>
                </c:pt>
                <c:pt idx="579">
                  <c:v>-0.26190000000000002</c:v>
                </c:pt>
                <c:pt idx="580">
                  <c:v>-0.20069999999999999</c:v>
                </c:pt>
                <c:pt idx="581">
                  <c:v>-0.2293</c:v>
                </c:pt>
                <c:pt idx="582">
                  <c:v>-0.17380000000000001</c:v>
                </c:pt>
                <c:pt idx="583">
                  <c:v>-0.19120000000000001</c:v>
                </c:pt>
                <c:pt idx="584">
                  <c:v>-0.24299999999999999</c:v>
                </c:pt>
                <c:pt idx="585">
                  <c:v>-0.1278</c:v>
                </c:pt>
                <c:pt idx="586">
                  <c:v>-0.23569999999999999</c:v>
                </c:pt>
                <c:pt idx="587">
                  <c:v>-0.1527</c:v>
                </c:pt>
                <c:pt idx="588">
                  <c:v>-0.17910000000000001</c:v>
                </c:pt>
                <c:pt idx="589">
                  <c:v>-5.7099999999999998E-2</c:v>
                </c:pt>
                <c:pt idx="590">
                  <c:v>-0.19989999999999999</c:v>
                </c:pt>
                <c:pt idx="591">
                  <c:v>-7.1800000000000003E-2</c:v>
                </c:pt>
                <c:pt idx="592">
                  <c:v>-3.6900000000000002E-2</c:v>
                </c:pt>
                <c:pt idx="593">
                  <c:v>-3.8E-3</c:v>
                </c:pt>
                <c:pt idx="594">
                  <c:v>-7.1800000000000003E-2</c:v>
                </c:pt>
                <c:pt idx="595">
                  <c:v>-0.2427</c:v>
                </c:pt>
                <c:pt idx="596">
                  <c:v>-0.1014</c:v>
                </c:pt>
                <c:pt idx="597">
                  <c:v>-0.1128</c:v>
                </c:pt>
                <c:pt idx="598">
                  <c:v>-0.1661</c:v>
                </c:pt>
                <c:pt idx="599">
                  <c:v>-0.12989999999999999</c:v>
                </c:pt>
                <c:pt idx="600">
                  <c:v>-0.18759999999999999</c:v>
                </c:pt>
                <c:pt idx="601">
                  <c:v>-7.7799999999999994E-2</c:v>
                </c:pt>
                <c:pt idx="602">
                  <c:v>-0.20380000000000001</c:v>
                </c:pt>
                <c:pt idx="603">
                  <c:v>-4.3900000000000002E-2</c:v>
                </c:pt>
                <c:pt idx="604">
                  <c:v>-2.9700000000000001E-2</c:v>
                </c:pt>
                <c:pt idx="605">
                  <c:v>-0.14680000000000001</c:v>
                </c:pt>
                <c:pt idx="606">
                  <c:v>-0.11899999999999999</c:v>
                </c:pt>
                <c:pt idx="607">
                  <c:v>-0.26860000000000001</c:v>
                </c:pt>
                <c:pt idx="608">
                  <c:v>-0.1797</c:v>
                </c:pt>
                <c:pt idx="609">
                  <c:v>-0.21790000000000001</c:v>
                </c:pt>
                <c:pt idx="610">
                  <c:v>-0.20369999999999999</c:v>
                </c:pt>
                <c:pt idx="611">
                  <c:v>-0.22289999999999999</c:v>
                </c:pt>
                <c:pt idx="612">
                  <c:v>-0.2198</c:v>
                </c:pt>
                <c:pt idx="613">
                  <c:v>-0.17580000000000001</c:v>
                </c:pt>
                <c:pt idx="614">
                  <c:v>-0.1799</c:v>
                </c:pt>
                <c:pt idx="615">
                  <c:v>-0.16200000000000001</c:v>
                </c:pt>
                <c:pt idx="616">
                  <c:v>-0.27350000000000002</c:v>
                </c:pt>
                <c:pt idx="617">
                  <c:v>-0.13400000000000001</c:v>
                </c:pt>
                <c:pt idx="618">
                  <c:v>-0.128</c:v>
                </c:pt>
                <c:pt idx="619">
                  <c:v>-0.11700000000000001</c:v>
                </c:pt>
                <c:pt idx="620">
                  <c:v>-0.16800000000000001</c:v>
                </c:pt>
                <c:pt idx="621">
                  <c:v>-0.17649999999999999</c:v>
                </c:pt>
                <c:pt idx="622">
                  <c:v>-0.18290000000000001</c:v>
                </c:pt>
                <c:pt idx="623">
                  <c:v>-0.20280000000000001</c:v>
                </c:pt>
                <c:pt idx="624">
                  <c:v>-0.1918</c:v>
                </c:pt>
                <c:pt idx="625">
                  <c:v>-0.18770000000000001</c:v>
                </c:pt>
                <c:pt idx="626">
                  <c:v>-0.41570000000000001</c:v>
                </c:pt>
                <c:pt idx="627">
                  <c:v>-0.24959999999999999</c:v>
                </c:pt>
                <c:pt idx="628">
                  <c:v>-0.1303</c:v>
                </c:pt>
                <c:pt idx="629">
                  <c:v>-0.19500000000000001</c:v>
                </c:pt>
                <c:pt idx="630">
                  <c:v>-0.3095</c:v>
                </c:pt>
                <c:pt idx="631">
                  <c:v>-0.23630000000000001</c:v>
                </c:pt>
                <c:pt idx="632">
                  <c:v>-0.23780000000000001</c:v>
                </c:pt>
                <c:pt idx="633">
                  <c:v>-0.2379</c:v>
                </c:pt>
                <c:pt idx="634">
                  <c:v>-0.21490000000000001</c:v>
                </c:pt>
                <c:pt idx="635">
                  <c:v>-0.2049</c:v>
                </c:pt>
                <c:pt idx="636">
                  <c:v>-0.26369999999999999</c:v>
                </c:pt>
                <c:pt idx="637">
                  <c:v>-0.26679999999999998</c:v>
                </c:pt>
                <c:pt idx="638">
                  <c:v>-0.27189999999999998</c:v>
                </c:pt>
                <c:pt idx="639">
                  <c:v>-0.22270000000000001</c:v>
                </c:pt>
                <c:pt idx="640">
                  <c:v>-0.26869999999999999</c:v>
                </c:pt>
                <c:pt idx="641">
                  <c:v>-0.25090000000000001</c:v>
                </c:pt>
                <c:pt idx="642">
                  <c:v>-0.25800000000000001</c:v>
                </c:pt>
                <c:pt idx="643">
                  <c:v>-0.24759999999999999</c:v>
                </c:pt>
                <c:pt idx="644">
                  <c:v>-0.29530000000000001</c:v>
                </c:pt>
                <c:pt idx="645">
                  <c:v>-0.308</c:v>
                </c:pt>
                <c:pt idx="646">
                  <c:v>-0.36649999999999999</c:v>
                </c:pt>
                <c:pt idx="647">
                  <c:v>-0.40689999999999998</c:v>
                </c:pt>
                <c:pt idx="648">
                  <c:v>-0.31719999999999998</c:v>
                </c:pt>
                <c:pt idx="649">
                  <c:v>-0.25109999999999999</c:v>
                </c:pt>
                <c:pt idx="650">
                  <c:v>-0.30449999999999999</c:v>
                </c:pt>
                <c:pt idx="651">
                  <c:v>-0.14319999999999999</c:v>
                </c:pt>
                <c:pt idx="652">
                  <c:v>-0.22459999999999999</c:v>
                </c:pt>
                <c:pt idx="653">
                  <c:v>-0.24199999999999999</c:v>
                </c:pt>
                <c:pt idx="654">
                  <c:v>-0.1598</c:v>
                </c:pt>
                <c:pt idx="655">
                  <c:v>-0.1056</c:v>
                </c:pt>
                <c:pt idx="656">
                  <c:v>-0.13150000000000001</c:v>
                </c:pt>
                <c:pt idx="657">
                  <c:v>-0.2072</c:v>
                </c:pt>
                <c:pt idx="658">
                  <c:v>-0.18190000000000001</c:v>
                </c:pt>
                <c:pt idx="659">
                  <c:v>-0.2417</c:v>
                </c:pt>
                <c:pt idx="660">
                  <c:v>-0.1951</c:v>
                </c:pt>
                <c:pt idx="661">
                  <c:v>-0.27100000000000002</c:v>
                </c:pt>
                <c:pt idx="662">
                  <c:v>-0.23069999999999999</c:v>
                </c:pt>
                <c:pt idx="663">
                  <c:v>-0.28810000000000002</c:v>
                </c:pt>
                <c:pt idx="664">
                  <c:v>-0.1915</c:v>
                </c:pt>
                <c:pt idx="665">
                  <c:v>-0.2019</c:v>
                </c:pt>
                <c:pt idx="666">
                  <c:v>-0.15090000000000001</c:v>
                </c:pt>
                <c:pt idx="667">
                  <c:v>-0.22259999999999999</c:v>
                </c:pt>
                <c:pt idx="668">
                  <c:v>-0.1731</c:v>
                </c:pt>
                <c:pt idx="669">
                  <c:v>-9.6699999999999994E-2</c:v>
                </c:pt>
                <c:pt idx="670">
                  <c:v>-0.03</c:v>
                </c:pt>
                <c:pt idx="671">
                  <c:v>-9.1899999999999996E-2</c:v>
                </c:pt>
                <c:pt idx="672">
                  <c:v>-7.2999999999999995E-2</c:v>
                </c:pt>
                <c:pt idx="673">
                  <c:v>-1.6799999999999999E-2</c:v>
                </c:pt>
                <c:pt idx="674">
                  <c:v>-0.1148</c:v>
                </c:pt>
                <c:pt idx="675">
                  <c:v>-0.17380000000000001</c:v>
                </c:pt>
                <c:pt idx="676">
                  <c:v>-9.1899999999999996E-2</c:v>
                </c:pt>
                <c:pt idx="677">
                  <c:v>-0.13370000000000001</c:v>
                </c:pt>
                <c:pt idx="678">
                  <c:v>-0.10299999999999999</c:v>
                </c:pt>
                <c:pt idx="679">
                  <c:v>-9.8000000000000004E-2</c:v>
                </c:pt>
                <c:pt idx="680">
                  <c:v>-0.19869999999999999</c:v>
                </c:pt>
                <c:pt idx="681">
                  <c:v>-0.21079999999999999</c:v>
                </c:pt>
                <c:pt idx="682">
                  <c:v>-0.14960000000000001</c:v>
                </c:pt>
                <c:pt idx="683">
                  <c:v>-0.27560000000000001</c:v>
                </c:pt>
                <c:pt idx="684">
                  <c:v>-0.26379999999999998</c:v>
                </c:pt>
                <c:pt idx="685">
                  <c:v>-0.26960000000000001</c:v>
                </c:pt>
                <c:pt idx="686">
                  <c:v>-0.32479999999999998</c:v>
                </c:pt>
                <c:pt idx="687">
                  <c:v>-0.3049</c:v>
                </c:pt>
                <c:pt idx="688">
                  <c:v>-0.33289999999999997</c:v>
                </c:pt>
                <c:pt idx="689">
                  <c:v>-0.40689999999999998</c:v>
                </c:pt>
                <c:pt idx="690">
                  <c:v>-0.35539999999999999</c:v>
                </c:pt>
                <c:pt idx="691">
                  <c:v>-0.41160000000000002</c:v>
                </c:pt>
                <c:pt idx="692">
                  <c:v>-0.46089999999999998</c:v>
                </c:pt>
                <c:pt idx="693">
                  <c:v>-0.45639999999999997</c:v>
                </c:pt>
                <c:pt idx="694">
                  <c:v>-0.37030000000000002</c:v>
                </c:pt>
                <c:pt idx="695">
                  <c:v>-0.32179999999999997</c:v>
                </c:pt>
                <c:pt idx="696">
                  <c:v>-0.36299999999999999</c:v>
                </c:pt>
                <c:pt idx="697">
                  <c:v>-0.27739999999999998</c:v>
                </c:pt>
                <c:pt idx="698">
                  <c:v>-0.37340000000000001</c:v>
                </c:pt>
                <c:pt idx="699">
                  <c:v>-0.27729999999999999</c:v>
                </c:pt>
                <c:pt idx="700">
                  <c:v>-0.18759999999999999</c:v>
                </c:pt>
                <c:pt idx="701">
                  <c:v>-0.2477</c:v>
                </c:pt>
                <c:pt idx="702">
                  <c:v>-0.18509999999999999</c:v>
                </c:pt>
                <c:pt idx="703">
                  <c:v>-0.15529999999999999</c:v>
                </c:pt>
                <c:pt idx="704">
                  <c:v>-0.15679999999999999</c:v>
                </c:pt>
                <c:pt idx="705">
                  <c:v>-0.21079999999999999</c:v>
                </c:pt>
                <c:pt idx="706">
                  <c:v>-0.18590000000000001</c:v>
                </c:pt>
                <c:pt idx="707">
                  <c:v>-6.6699999999999995E-2</c:v>
                </c:pt>
                <c:pt idx="708">
                  <c:v>-0.18360000000000001</c:v>
                </c:pt>
                <c:pt idx="709">
                  <c:v>-0.1149</c:v>
                </c:pt>
                <c:pt idx="710">
                  <c:v>-0.1646</c:v>
                </c:pt>
                <c:pt idx="711">
                  <c:v>-0.1585</c:v>
                </c:pt>
                <c:pt idx="712">
                  <c:v>-0.22670000000000001</c:v>
                </c:pt>
                <c:pt idx="713">
                  <c:v>-0.22939999999999999</c:v>
                </c:pt>
                <c:pt idx="714">
                  <c:v>-0.252</c:v>
                </c:pt>
                <c:pt idx="715">
                  <c:v>-0.2268</c:v>
                </c:pt>
                <c:pt idx="716">
                  <c:v>-0.2412</c:v>
                </c:pt>
                <c:pt idx="717">
                  <c:v>-0.20799999999999999</c:v>
                </c:pt>
                <c:pt idx="718">
                  <c:v>-0.1709</c:v>
                </c:pt>
                <c:pt idx="719">
                  <c:v>-0.23200000000000001</c:v>
                </c:pt>
                <c:pt idx="720">
                  <c:v>-0.16339999999999999</c:v>
                </c:pt>
                <c:pt idx="721">
                  <c:v>-0.19989999999999999</c:v>
                </c:pt>
                <c:pt idx="722">
                  <c:v>-0.2205</c:v>
                </c:pt>
                <c:pt idx="723">
                  <c:v>-0.19889999999999999</c:v>
                </c:pt>
                <c:pt idx="724">
                  <c:v>-0.13270000000000001</c:v>
                </c:pt>
                <c:pt idx="725">
                  <c:v>-0.1908</c:v>
                </c:pt>
                <c:pt idx="726">
                  <c:v>-0.14580000000000001</c:v>
                </c:pt>
                <c:pt idx="727">
                  <c:v>-0.1171</c:v>
                </c:pt>
                <c:pt idx="728">
                  <c:v>-0.12280000000000001</c:v>
                </c:pt>
                <c:pt idx="729">
                  <c:v>-0.13289999999999999</c:v>
                </c:pt>
                <c:pt idx="730">
                  <c:v>-0.1138</c:v>
                </c:pt>
                <c:pt idx="731">
                  <c:v>-0.13489999999999999</c:v>
                </c:pt>
                <c:pt idx="732">
                  <c:v>-0.24929999999999999</c:v>
                </c:pt>
                <c:pt idx="733">
                  <c:v>-0.2329</c:v>
                </c:pt>
                <c:pt idx="734">
                  <c:v>-0.23519999999999999</c:v>
                </c:pt>
                <c:pt idx="735">
                  <c:v>-0.25169999999999998</c:v>
                </c:pt>
                <c:pt idx="736">
                  <c:v>-0.25040000000000001</c:v>
                </c:pt>
                <c:pt idx="737">
                  <c:v>-0.2397</c:v>
                </c:pt>
                <c:pt idx="738">
                  <c:v>-0.24909999999999999</c:v>
                </c:pt>
                <c:pt idx="739">
                  <c:v>-0.29089999999999999</c:v>
                </c:pt>
                <c:pt idx="740">
                  <c:v>-0.17460000000000001</c:v>
                </c:pt>
                <c:pt idx="741">
                  <c:v>-0.1366</c:v>
                </c:pt>
                <c:pt idx="742">
                  <c:v>-0.29139999999999999</c:v>
                </c:pt>
                <c:pt idx="743">
                  <c:v>-0.1779</c:v>
                </c:pt>
                <c:pt idx="744">
                  <c:v>-0.16109999999999999</c:v>
                </c:pt>
                <c:pt idx="745">
                  <c:v>-0.1147</c:v>
                </c:pt>
                <c:pt idx="746">
                  <c:v>-0.1099</c:v>
                </c:pt>
                <c:pt idx="747">
                  <c:v>-0.104</c:v>
                </c:pt>
                <c:pt idx="748">
                  <c:v>-0.1487</c:v>
                </c:pt>
                <c:pt idx="749">
                  <c:v>-0.1658</c:v>
                </c:pt>
                <c:pt idx="750">
                  <c:v>-0.1996</c:v>
                </c:pt>
                <c:pt idx="751">
                  <c:v>-0.2452</c:v>
                </c:pt>
                <c:pt idx="752">
                  <c:v>-0.18559999999999999</c:v>
                </c:pt>
                <c:pt idx="753">
                  <c:v>-0.1537</c:v>
                </c:pt>
                <c:pt idx="754">
                  <c:v>-6.3299999999999995E-2</c:v>
                </c:pt>
                <c:pt idx="755">
                  <c:v>-0.1255</c:v>
                </c:pt>
                <c:pt idx="756">
                  <c:v>-0.13400000000000001</c:v>
                </c:pt>
                <c:pt idx="757">
                  <c:v>-3.4799999999999998E-2</c:v>
                </c:pt>
                <c:pt idx="758">
                  <c:v>-9.5200000000000007E-2</c:v>
                </c:pt>
                <c:pt idx="759">
                  <c:v>-0.18920000000000001</c:v>
                </c:pt>
                <c:pt idx="760">
                  <c:v>-0.2331</c:v>
                </c:pt>
                <c:pt idx="761">
                  <c:v>-0.17399999999999999</c:v>
                </c:pt>
                <c:pt idx="762">
                  <c:v>-3.61E-2</c:v>
                </c:pt>
                <c:pt idx="763">
                  <c:v>5.1200000000000002E-2</c:v>
                </c:pt>
                <c:pt idx="764">
                  <c:v>1.72E-2</c:v>
                </c:pt>
                <c:pt idx="765">
                  <c:v>-9.1800000000000007E-2</c:v>
                </c:pt>
                <c:pt idx="766">
                  <c:v>-0.12790000000000001</c:v>
                </c:pt>
                <c:pt idx="767">
                  <c:v>-0.12889999999999999</c:v>
                </c:pt>
                <c:pt idx="768">
                  <c:v>-0.10639999999999999</c:v>
                </c:pt>
                <c:pt idx="769">
                  <c:v>-7.4200000000000002E-2</c:v>
                </c:pt>
                <c:pt idx="770">
                  <c:v>-6.1199999999999997E-2</c:v>
                </c:pt>
                <c:pt idx="771">
                  <c:v>-0.2099</c:v>
                </c:pt>
                <c:pt idx="772">
                  <c:v>-0.2243</c:v>
                </c:pt>
                <c:pt idx="773">
                  <c:v>-0.1424</c:v>
                </c:pt>
                <c:pt idx="774">
                  <c:v>-0.13980000000000001</c:v>
                </c:pt>
                <c:pt idx="775">
                  <c:v>-0.1777</c:v>
                </c:pt>
                <c:pt idx="776">
                  <c:v>-0.18959999999999999</c:v>
                </c:pt>
                <c:pt idx="777">
                  <c:v>-0.1575</c:v>
                </c:pt>
                <c:pt idx="778">
                  <c:v>-0.19620000000000001</c:v>
                </c:pt>
                <c:pt idx="779">
                  <c:v>-0.22989999999999999</c:v>
                </c:pt>
                <c:pt idx="780">
                  <c:v>-0.2215</c:v>
                </c:pt>
                <c:pt idx="781">
                  <c:v>-0.20269999999999999</c:v>
                </c:pt>
                <c:pt idx="782">
                  <c:v>-0.18190000000000001</c:v>
                </c:pt>
                <c:pt idx="783">
                  <c:v>-0.22170000000000001</c:v>
                </c:pt>
                <c:pt idx="784">
                  <c:v>-0.21879999999999999</c:v>
                </c:pt>
                <c:pt idx="785">
                  <c:v>-0.24479999999999999</c:v>
                </c:pt>
                <c:pt idx="786">
                  <c:v>-0.19689999999999999</c:v>
                </c:pt>
                <c:pt idx="787">
                  <c:v>-0.29720000000000002</c:v>
                </c:pt>
                <c:pt idx="788">
                  <c:v>-0.29530000000000001</c:v>
                </c:pt>
                <c:pt idx="789">
                  <c:v>-0.2374</c:v>
                </c:pt>
                <c:pt idx="790">
                  <c:v>-0.21609999999999999</c:v>
                </c:pt>
                <c:pt idx="791">
                  <c:v>-0.19489999999999999</c:v>
                </c:pt>
                <c:pt idx="792">
                  <c:v>-0.16370000000000001</c:v>
                </c:pt>
                <c:pt idx="793">
                  <c:v>-0.1855</c:v>
                </c:pt>
                <c:pt idx="794">
                  <c:v>-0.22589999999999999</c:v>
                </c:pt>
                <c:pt idx="795">
                  <c:v>-0.20519999999999999</c:v>
                </c:pt>
                <c:pt idx="796">
                  <c:v>-0.19969999999999999</c:v>
                </c:pt>
                <c:pt idx="797">
                  <c:v>-0.15409999999999999</c:v>
                </c:pt>
                <c:pt idx="798">
                  <c:v>-0.19159999999999999</c:v>
                </c:pt>
                <c:pt idx="799">
                  <c:v>-0.29099999999999998</c:v>
                </c:pt>
                <c:pt idx="800">
                  <c:v>-0.26590000000000003</c:v>
                </c:pt>
                <c:pt idx="801">
                  <c:v>-0.25019999999999998</c:v>
                </c:pt>
                <c:pt idx="802">
                  <c:v>-0.26029999999999998</c:v>
                </c:pt>
                <c:pt idx="803">
                  <c:v>-0.25</c:v>
                </c:pt>
                <c:pt idx="804">
                  <c:v>-0.23980000000000001</c:v>
                </c:pt>
                <c:pt idx="805">
                  <c:v>-0.2384</c:v>
                </c:pt>
                <c:pt idx="806">
                  <c:v>-0.2828</c:v>
                </c:pt>
                <c:pt idx="807">
                  <c:v>-0.216</c:v>
                </c:pt>
                <c:pt idx="808">
                  <c:v>-0.27700000000000002</c:v>
                </c:pt>
                <c:pt idx="809">
                  <c:v>-0.30020000000000002</c:v>
                </c:pt>
                <c:pt idx="810">
                  <c:v>-0.16769999999999999</c:v>
                </c:pt>
                <c:pt idx="811">
                  <c:v>-0.155</c:v>
                </c:pt>
                <c:pt idx="812">
                  <c:v>-0.1741</c:v>
                </c:pt>
                <c:pt idx="813">
                  <c:v>-0.22209999999999999</c:v>
                </c:pt>
                <c:pt idx="814">
                  <c:v>-0.21790000000000001</c:v>
                </c:pt>
                <c:pt idx="815">
                  <c:v>-0.16</c:v>
                </c:pt>
                <c:pt idx="816">
                  <c:v>-0.2145</c:v>
                </c:pt>
                <c:pt idx="817">
                  <c:v>-0.13789999999999999</c:v>
                </c:pt>
                <c:pt idx="818">
                  <c:v>-0.1081</c:v>
                </c:pt>
                <c:pt idx="819">
                  <c:v>-0.1605</c:v>
                </c:pt>
                <c:pt idx="820">
                  <c:v>-0.1986</c:v>
                </c:pt>
                <c:pt idx="821">
                  <c:v>-0.20899999999999999</c:v>
                </c:pt>
                <c:pt idx="822">
                  <c:v>-0.23630000000000001</c:v>
                </c:pt>
                <c:pt idx="823">
                  <c:v>-0.35399999999999998</c:v>
                </c:pt>
                <c:pt idx="824">
                  <c:v>-0.2606</c:v>
                </c:pt>
                <c:pt idx="825">
                  <c:v>-0.23269999999999999</c:v>
                </c:pt>
                <c:pt idx="826">
                  <c:v>-0.21479999999999999</c:v>
                </c:pt>
                <c:pt idx="827">
                  <c:v>-0.19839999999999999</c:v>
                </c:pt>
                <c:pt idx="828">
                  <c:v>-0.2087</c:v>
                </c:pt>
                <c:pt idx="829">
                  <c:v>-0.20880000000000001</c:v>
                </c:pt>
                <c:pt idx="830">
                  <c:v>-0.22289999999999999</c:v>
                </c:pt>
                <c:pt idx="831">
                  <c:v>-0.11509999999999999</c:v>
                </c:pt>
                <c:pt idx="832">
                  <c:v>-0.11990000000000001</c:v>
                </c:pt>
                <c:pt idx="833">
                  <c:v>-0.20669999999999999</c:v>
                </c:pt>
                <c:pt idx="834">
                  <c:v>-0.21049999999999999</c:v>
                </c:pt>
                <c:pt idx="835">
                  <c:v>-0.2387</c:v>
                </c:pt>
                <c:pt idx="836">
                  <c:v>-0.20880000000000001</c:v>
                </c:pt>
                <c:pt idx="837">
                  <c:v>-0.2039</c:v>
                </c:pt>
                <c:pt idx="838">
                  <c:v>-0.2104</c:v>
                </c:pt>
                <c:pt idx="839">
                  <c:v>-0.19289999999999999</c:v>
                </c:pt>
                <c:pt idx="840">
                  <c:v>-0.23130000000000001</c:v>
                </c:pt>
                <c:pt idx="841">
                  <c:v>-0.13950000000000001</c:v>
                </c:pt>
                <c:pt idx="842">
                  <c:v>-9.4700000000000006E-2</c:v>
                </c:pt>
                <c:pt idx="843">
                  <c:v>-0.1479</c:v>
                </c:pt>
                <c:pt idx="844">
                  <c:v>-0.1237</c:v>
                </c:pt>
                <c:pt idx="845">
                  <c:v>-0.1719</c:v>
                </c:pt>
                <c:pt idx="846">
                  <c:v>-0.24049999999999999</c:v>
                </c:pt>
                <c:pt idx="847">
                  <c:v>-0.21779999999999999</c:v>
                </c:pt>
                <c:pt idx="848">
                  <c:v>-0.22869999999999999</c:v>
                </c:pt>
                <c:pt idx="849">
                  <c:v>-0.16569999999999999</c:v>
                </c:pt>
                <c:pt idx="850">
                  <c:v>-0.2591</c:v>
                </c:pt>
                <c:pt idx="851">
                  <c:v>-0.28760000000000002</c:v>
                </c:pt>
                <c:pt idx="852">
                  <c:v>-0.2374</c:v>
                </c:pt>
                <c:pt idx="853">
                  <c:v>-0.31690000000000002</c:v>
                </c:pt>
                <c:pt idx="854">
                  <c:v>-0.27510000000000001</c:v>
                </c:pt>
                <c:pt idx="855">
                  <c:v>-0.29039999999999999</c:v>
                </c:pt>
                <c:pt idx="856">
                  <c:v>-0.33589999999999998</c:v>
                </c:pt>
                <c:pt idx="857">
                  <c:v>-0.28589999999999999</c:v>
                </c:pt>
                <c:pt idx="858">
                  <c:v>-0.27079999999999999</c:v>
                </c:pt>
                <c:pt idx="859">
                  <c:v>-0.37640000000000001</c:v>
                </c:pt>
                <c:pt idx="860">
                  <c:v>-0.33360000000000001</c:v>
                </c:pt>
                <c:pt idx="861">
                  <c:v>-0.28360000000000002</c:v>
                </c:pt>
                <c:pt idx="862">
                  <c:v>-0.2732</c:v>
                </c:pt>
                <c:pt idx="863">
                  <c:v>-0.24979999999999999</c:v>
                </c:pt>
                <c:pt idx="864">
                  <c:v>-0.378</c:v>
                </c:pt>
                <c:pt idx="865">
                  <c:v>-0.29389999999999999</c:v>
                </c:pt>
                <c:pt idx="866">
                  <c:v>-0.28560000000000002</c:v>
                </c:pt>
                <c:pt idx="867">
                  <c:v>-0.22689999999999999</c:v>
                </c:pt>
                <c:pt idx="868">
                  <c:v>-0.24149999999999999</c:v>
                </c:pt>
                <c:pt idx="869">
                  <c:v>-0.2452</c:v>
                </c:pt>
                <c:pt idx="870">
                  <c:v>-0.27789999999999998</c:v>
                </c:pt>
                <c:pt idx="871">
                  <c:v>-0.21909999999999999</c:v>
                </c:pt>
                <c:pt idx="872">
                  <c:v>-0.13170000000000001</c:v>
                </c:pt>
                <c:pt idx="873">
                  <c:v>-0.23899999999999999</c:v>
                </c:pt>
                <c:pt idx="874">
                  <c:v>-0.1268</c:v>
                </c:pt>
                <c:pt idx="875">
                  <c:v>-0.13070000000000001</c:v>
                </c:pt>
                <c:pt idx="876">
                  <c:v>-0.26669999999999999</c:v>
                </c:pt>
                <c:pt idx="877">
                  <c:v>-8.6400000000000005E-2</c:v>
                </c:pt>
                <c:pt idx="878">
                  <c:v>-8.8800000000000004E-2</c:v>
                </c:pt>
                <c:pt idx="879">
                  <c:v>-6.2899999999999998E-2</c:v>
                </c:pt>
                <c:pt idx="880">
                  <c:v>-9.5299999999999996E-2</c:v>
                </c:pt>
                <c:pt idx="881">
                  <c:v>-1.17E-2</c:v>
                </c:pt>
                <c:pt idx="882">
                  <c:v>-9.9699999999999997E-2</c:v>
                </c:pt>
                <c:pt idx="883">
                  <c:v>-0.2467</c:v>
                </c:pt>
                <c:pt idx="884">
                  <c:v>-7.4700000000000003E-2</c:v>
                </c:pt>
                <c:pt idx="885">
                  <c:v>-0.13950000000000001</c:v>
                </c:pt>
                <c:pt idx="886">
                  <c:v>-4.8399999999999999E-2</c:v>
                </c:pt>
                <c:pt idx="887">
                  <c:v>-0.19800000000000001</c:v>
                </c:pt>
                <c:pt idx="888">
                  <c:v>-0.13170000000000001</c:v>
                </c:pt>
                <c:pt idx="889">
                  <c:v>-0.1615</c:v>
                </c:pt>
                <c:pt idx="890">
                  <c:v>-9.5500000000000002E-2</c:v>
                </c:pt>
                <c:pt idx="891">
                  <c:v>-0.1242</c:v>
                </c:pt>
                <c:pt idx="892">
                  <c:v>-0.21160000000000001</c:v>
                </c:pt>
                <c:pt idx="893">
                  <c:v>-0.1358</c:v>
                </c:pt>
                <c:pt idx="894">
                  <c:v>-0.13650000000000001</c:v>
                </c:pt>
                <c:pt idx="895">
                  <c:v>-0.2412</c:v>
                </c:pt>
                <c:pt idx="896">
                  <c:v>-0.15679999999999999</c:v>
                </c:pt>
                <c:pt idx="897">
                  <c:v>-0.23430000000000001</c:v>
                </c:pt>
                <c:pt idx="898">
                  <c:v>-0.25729999999999997</c:v>
                </c:pt>
                <c:pt idx="899">
                  <c:v>-0.35809999999999997</c:v>
                </c:pt>
                <c:pt idx="900">
                  <c:v>-0.24660000000000001</c:v>
                </c:pt>
                <c:pt idx="901">
                  <c:v>-0.29980000000000001</c:v>
                </c:pt>
                <c:pt idx="902">
                  <c:v>-0.35189999999999999</c:v>
                </c:pt>
                <c:pt idx="903">
                  <c:v>-0.23930000000000001</c:v>
                </c:pt>
                <c:pt idx="904">
                  <c:v>-0.2409</c:v>
                </c:pt>
                <c:pt idx="905">
                  <c:v>-0.2356</c:v>
                </c:pt>
                <c:pt idx="906">
                  <c:v>-0.25459999999999999</c:v>
                </c:pt>
                <c:pt idx="907">
                  <c:v>-0.1895</c:v>
                </c:pt>
                <c:pt idx="908">
                  <c:v>-0.19500000000000001</c:v>
                </c:pt>
                <c:pt idx="909">
                  <c:v>-0.2555</c:v>
                </c:pt>
                <c:pt idx="910">
                  <c:v>-0.22689999999999999</c:v>
                </c:pt>
                <c:pt idx="911">
                  <c:v>-0.1198</c:v>
                </c:pt>
                <c:pt idx="912">
                  <c:v>-0.21079999999999999</c:v>
                </c:pt>
                <c:pt idx="913">
                  <c:v>-0.24049999999999999</c:v>
                </c:pt>
                <c:pt idx="914">
                  <c:v>-0.14099999999999999</c:v>
                </c:pt>
                <c:pt idx="915">
                  <c:v>-0.25900000000000001</c:v>
                </c:pt>
                <c:pt idx="916">
                  <c:v>-0.2288</c:v>
                </c:pt>
                <c:pt idx="917">
                  <c:v>-0.2263</c:v>
                </c:pt>
                <c:pt idx="918">
                  <c:v>-0.19400000000000001</c:v>
                </c:pt>
                <c:pt idx="919">
                  <c:v>-0.2039</c:v>
                </c:pt>
                <c:pt idx="920">
                  <c:v>-0.18440000000000001</c:v>
                </c:pt>
                <c:pt idx="921">
                  <c:v>-0.2248</c:v>
                </c:pt>
                <c:pt idx="922">
                  <c:v>-0.1852</c:v>
                </c:pt>
                <c:pt idx="923">
                  <c:v>-0.23350000000000001</c:v>
                </c:pt>
                <c:pt idx="924">
                  <c:v>-0.1918</c:v>
                </c:pt>
                <c:pt idx="925">
                  <c:v>-5.62E-2</c:v>
                </c:pt>
                <c:pt idx="926">
                  <c:v>-0.16439999999999999</c:v>
                </c:pt>
                <c:pt idx="927">
                  <c:v>-0.14080000000000001</c:v>
                </c:pt>
                <c:pt idx="928">
                  <c:v>-7.2499999999999995E-2</c:v>
                </c:pt>
                <c:pt idx="929">
                  <c:v>-6.7799999999999999E-2</c:v>
                </c:pt>
                <c:pt idx="930">
                  <c:v>-0.1527</c:v>
                </c:pt>
                <c:pt idx="931">
                  <c:v>-8.1900000000000001E-2</c:v>
                </c:pt>
                <c:pt idx="932">
                  <c:v>-0.11749999999999999</c:v>
                </c:pt>
                <c:pt idx="933">
                  <c:v>-0.1019</c:v>
                </c:pt>
                <c:pt idx="934">
                  <c:v>-0.14230000000000001</c:v>
                </c:pt>
                <c:pt idx="935">
                  <c:v>-6.83E-2</c:v>
                </c:pt>
                <c:pt idx="936">
                  <c:v>-8.5300000000000001E-2</c:v>
                </c:pt>
                <c:pt idx="937">
                  <c:v>-0.13489999999999999</c:v>
                </c:pt>
                <c:pt idx="938">
                  <c:v>-0.1537</c:v>
                </c:pt>
                <c:pt idx="939">
                  <c:v>-0.28339999999999999</c:v>
                </c:pt>
                <c:pt idx="940">
                  <c:v>-0.1699</c:v>
                </c:pt>
                <c:pt idx="941">
                  <c:v>-0.21190000000000001</c:v>
                </c:pt>
                <c:pt idx="942">
                  <c:v>-0.20330000000000001</c:v>
                </c:pt>
                <c:pt idx="943">
                  <c:v>-0.19700000000000001</c:v>
                </c:pt>
                <c:pt idx="944">
                  <c:v>-0.15359999999999999</c:v>
                </c:pt>
                <c:pt idx="945">
                  <c:v>-0.13850000000000001</c:v>
                </c:pt>
                <c:pt idx="946">
                  <c:v>-0.18379999999999999</c:v>
                </c:pt>
                <c:pt idx="947">
                  <c:v>-0.15329999999999999</c:v>
                </c:pt>
                <c:pt idx="948">
                  <c:v>-0.122</c:v>
                </c:pt>
                <c:pt idx="949">
                  <c:v>-0.21179999999999999</c:v>
                </c:pt>
                <c:pt idx="950">
                  <c:v>-0.19789999999999999</c:v>
                </c:pt>
                <c:pt idx="951">
                  <c:v>-0.22689999999999999</c:v>
                </c:pt>
                <c:pt idx="952">
                  <c:v>-0.19670000000000001</c:v>
                </c:pt>
                <c:pt idx="953">
                  <c:v>-0.246</c:v>
                </c:pt>
                <c:pt idx="954">
                  <c:v>-0.20799999999999999</c:v>
                </c:pt>
                <c:pt idx="955">
                  <c:v>-0.16539999999999999</c:v>
                </c:pt>
                <c:pt idx="956">
                  <c:v>-0.19209999999999999</c:v>
                </c:pt>
                <c:pt idx="957">
                  <c:v>-0.35089999999999999</c:v>
                </c:pt>
                <c:pt idx="958">
                  <c:v>-0.16789999999999999</c:v>
                </c:pt>
                <c:pt idx="959">
                  <c:v>-0.20569999999999999</c:v>
                </c:pt>
                <c:pt idx="960">
                  <c:v>-0.3206</c:v>
                </c:pt>
                <c:pt idx="961">
                  <c:v>-0.2064</c:v>
                </c:pt>
                <c:pt idx="962">
                  <c:v>-0.1404</c:v>
                </c:pt>
                <c:pt idx="963">
                  <c:v>-0.1389</c:v>
                </c:pt>
                <c:pt idx="964">
                  <c:v>-0.1694</c:v>
                </c:pt>
                <c:pt idx="965">
                  <c:v>-0.1124</c:v>
                </c:pt>
                <c:pt idx="966">
                  <c:v>-0.22189999999999999</c:v>
                </c:pt>
                <c:pt idx="967">
                  <c:v>-9.64E-2</c:v>
                </c:pt>
                <c:pt idx="968">
                  <c:v>-0.15479999999999999</c:v>
                </c:pt>
                <c:pt idx="969">
                  <c:v>-0.18260000000000001</c:v>
                </c:pt>
                <c:pt idx="970">
                  <c:v>-0.18490000000000001</c:v>
                </c:pt>
                <c:pt idx="971">
                  <c:v>-8.8099999999999998E-2</c:v>
                </c:pt>
                <c:pt idx="972">
                  <c:v>-0.255</c:v>
                </c:pt>
                <c:pt idx="973">
                  <c:v>-0.17780000000000001</c:v>
                </c:pt>
                <c:pt idx="974">
                  <c:v>-0.20130000000000001</c:v>
                </c:pt>
                <c:pt idx="975">
                  <c:v>-0.3019</c:v>
                </c:pt>
                <c:pt idx="976">
                  <c:v>-0.1865</c:v>
                </c:pt>
                <c:pt idx="977">
                  <c:v>-0.1429</c:v>
                </c:pt>
                <c:pt idx="978">
                  <c:v>-0.23419999999999999</c:v>
                </c:pt>
                <c:pt idx="979">
                  <c:v>-0.2077</c:v>
                </c:pt>
                <c:pt idx="980">
                  <c:v>-0.3009</c:v>
                </c:pt>
                <c:pt idx="981">
                  <c:v>-0.1459</c:v>
                </c:pt>
                <c:pt idx="982">
                  <c:v>-0.19420000000000001</c:v>
                </c:pt>
                <c:pt idx="983">
                  <c:v>-0.21099999999999999</c:v>
                </c:pt>
                <c:pt idx="984">
                  <c:v>-0.19589999999999999</c:v>
                </c:pt>
                <c:pt idx="985">
                  <c:v>-0.15659999999999999</c:v>
                </c:pt>
                <c:pt idx="986">
                  <c:v>-0.19089999999999999</c:v>
                </c:pt>
                <c:pt idx="987">
                  <c:v>-0.21079999999999999</c:v>
                </c:pt>
                <c:pt idx="988">
                  <c:v>-0.24790000000000001</c:v>
                </c:pt>
                <c:pt idx="989">
                  <c:v>-0.2571</c:v>
                </c:pt>
                <c:pt idx="990">
                  <c:v>-0.2288</c:v>
                </c:pt>
                <c:pt idx="991">
                  <c:v>-0.18609999999999999</c:v>
                </c:pt>
                <c:pt idx="992">
                  <c:v>-0.1724</c:v>
                </c:pt>
                <c:pt idx="993">
                  <c:v>-0.1666</c:v>
                </c:pt>
                <c:pt idx="994">
                  <c:v>-0.18479999999999999</c:v>
                </c:pt>
                <c:pt idx="995">
                  <c:v>-0.25509999999999999</c:v>
                </c:pt>
                <c:pt idx="996">
                  <c:v>-0.20979999999999999</c:v>
                </c:pt>
                <c:pt idx="997">
                  <c:v>-0.1988</c:v>
                </c:pt>
                <c:pt idx="998">
                  <c:v>-0.19850000000000001</c:v>
                </c:pt>
                <c:pt idx="999">
                  <c:v>-0.2198</c:v>
                </c:pt>
                <c:pt idx="1000">
                  <c:v>-0.24429999999999999</c:v>
                </c:pt>
                <c:pt idx="1001">
                  <c:v>-0.19040000000000001</c:v>
                </c:pt>
                <c:pt idx="1002">
                  <c:v>-0.24790000000000001</c:v>
                </c:pt>
                <c:pt idx="1003">
                  <c:v>-0.23</c:v>
                </c:pt>
                <c:pt idx="1004">
                  <c:v>-0.19919999999999999</c:v>
                </c:pt>
                <c:pt idx="1005">
                  <c:v>-0.2419</c:v>
                </c:pt>
                <c:pt idx="1006">
                  <c:v>-0.21279999999999999</c:v>
                </c:pt>
                <c:pt idx="1007">
                  <c:v>-0.24979999999999999</c:v>
                </c:pt>
                <c:pt idx="1008">
                  <c:v>-0.21390000000000001</c:v>
                </c:pt>
                <c:pt idx="1009">
                  <c:v>-0.2051</c:v>
                </c:pt>
                <c:pt idx="1010">
                  <c:v>-0.27989999999999998</c:v>
                </c:pt>
                <c:pt idx="1011">
                  <c:v>-0.28599999999999998</c:v>
                </c:pt>
                <c:pt idx="1012">
                  <c:v>-0.18690000000000001</c:v>
                </c:pt>
                <c:pt idx="1013">
                  <c:v>-0.2208</c:v>
                </c:pt>
                <c:pt idx="1014">
                  <c:v>-0.26369999999999999</c:v>
                </c:pt>
                <c:pt idx="1015">
                  <c:v>-0.25659999999999999</c:v>
                </c:pt>
                <c:pt idx="1016">
                  <c:v>-0.27689999999999998</c:v>
                </c:pt>
                <c:pt idx="1017">
                  <c:v>-0.1537</c:v>
                </c:pt>
                <c:pt idx="1018">
                  <c:v>-0.1452</c:v>
                </c:pt>
                <c:pt idx="1019">
                  <c:v>-0.2064</c:v>
                </c:pt>
                <c:pt idx="1020">
                  <c:v>-0.26490000000000002</c:v>
                </c:pt>
                <c:pt idx="1021">
                  <c:v>-0.245</c:v>
                </c:pt>
                <c:pt idx="1022">
                  <c:v>-0.20219999999999999</c:v>
                </c:pt>
                <c:pt idx="1023">
                  <c:v>-0.2394</c:v>
                </c:pt>
                <c:pt idx="1024">
                  <c:v>-0.1663</c:v>
                </c:pt>
                <c:pt idx="1025">
                  <c:v>-0.2737</c:v>
                </c:pt>
                <c:pt idx="1026">
                  <c:v>-0.20119999999999999</c:v>
                </c:pt>
                <c:pt idx="1027">
                  <c:v>-0.1918</c:v>
                </c:pt>
                <c:pt idx="1028">
                  <c:v>-0.21929999999999999</c:v>
                </c:pt>
                <c:pt idx="1029">
                  <c:v>-0.16980000000000001</c:v>
                </c:pt>
                <c:pt idx="1030">
                  <c:v>-0.19040000000000001</c:v>
                </c:pt>
                <c:pt idx="1031">
                  <c:v>-0.2681</c:v>
                </c:pt>
                <c:pt idx="1032">
                  <c:v>-0.16220000000000001</c:v>
                </c:pt>
                <c:pt idx="1033">
                  <c:v>-0.20080000000000001</c:v>
                </c:pt>
                <c:pt idx="1034">
                  <c:v>-0.25590000000000002</c:v>
                </c:pt>
                <c:pt idx="1035">
                  <c:v>-0.158</c:v>
                </c:pt>
                <c:pt idx="1036">
                  <c:v>-0.17910000000000001</c:v>
                </c:pt>
                <c:pt idx="1037">
                  <c:v>-0.1426</c:v>
                </c:pt>
                <c:pt idx="1038">
                  <c:v>-0.16980000000000001</c:v>
                </c:pt>
                <c:pt idx="1039">
                  <c:v>-0.2152</c:v>
                </c:pt>
                <c:pt idx="1040">
                  <c:v>-0.25519999999999998</c:v>
                </c:pt>
                <c:pt idx="1041">
                  <c:v>-0.24590000000000001</c:v>
                </c:pt>
                <c:pt idx="1042">
                  <c:v>-0.21829999999999999</c:v>
                </c:pt>
                <c:pt idx="1043">
                  <c:v>-0.22209999999999999</c:v>
                </c:pt>
                <c:pt idx="1044">
                  <c:v>-0.24</c:v>
                </c:pt>
                <c:pt idx="1045">
                  <c:v>-0.33779999999999999</c:v>
                </c:pt>
                <c:pt idx="1046">
                  <c:v>-0.23150000000000001</c:v>
                </c:pt>
                <c:pt idx="1047">
                  <c:v>-0.2298</c:v>
                </c:pt>
                <c:pt idx="1048">
                  <c:v>-0.20399999999999999</c:v>
                </c:pt>
                <c:pt idx="1049">
                  <c:v>-0.19919999999999999</c:v>
                </c:pt>
                <c:pt idx="1050">
                  <c:v>-0.13880000000000001</c:v>
                </c:pt>
                <c:pt idx="1051">
                  <c:v>-0.18110000000000001</c:v>
                </c:pt>
                <c:pt idx="1052">
                  <c:v>-0.2198</c:v>
                </c:pt>
                <c:pt idx="1053">
                  <c:v>-0.21929999999999999</c:v>
                </c:pt>
                <c:pt idx="1054">
                  <c:v>-0.24440000000000001</c:v>
                </c:pt>
                <c:pt idx="1055">
                  <c:v>-0.32040000000000002</c:v>
                </c:pt>
                <c:pt idx="1056">
                  <c:v>-0.22900000000000001</c:v>
                </c:pt>
                <c:pt idx="1057">
                  <c:v>-0.30180000000000001</c:v>
                </c:pt>
                <c:pt idx="1058">
                  <c:v>-0.32390000000000002</c:v>
                </c:pt>
                <c:pt idx="1059">
                  <c:v>-0.21260000000000001</c:v>
                </c:pt>
                <c:pt idx="1060">
                  <c:v>-0.1239</c:v>
                </c:pt>
                <c:pt idx="1061">
                  <c:v>-0.14910000000000001</c:v>
                </c:pt>
                <c:pt idx="1062">
                  <c:v>-0.22750000000000001</c:v>
                </c:pt>
                <c:pt idx="1063">
                  <c:v>-0.20449999999999999</c:v>
                </c:pt>
                <c:pt idx="1064">
                  <c:v>-0.28179999999999999</c:v>
                </c:pt>
                <c:pt idx="1065">
                  <c:v>-0.17780000000000001</c:v>
                </c:pt>
                <c:pt idx="1066">
                  <c:v>-0.2681</c:v>
                </c:pt>
                <c:pt idx="1067">
                  <c:v>-0.28920000000000001</c:v>
                </c:pt>
                <c:pt idx="1068">
                  <c:v>-0.31969999999999998</c:v>
                </c:pt>
                <c:pt idx="1069">
                  <c:v>-0.31519999999999998</c:v>
                </c:pt>
                <c:pt idx="1070">
                  <c:v>-0.27289999999999998</c:v>
                </c:pt>
                <c:pt idx="1071">
                  <c:v>-0.19339999999999999</c:v>
                </c:pt>
                <c:pt idx="1072">
                  <c:v>-0.2341</c:v>
                </c:pt>
                <c:pt idx="1073">
                  <c:v>-0.25380000000000003</c:v>
                </c:pt>
                <c:pt idx="1074">
                  <c:v>-0.20669999999999999</c:v>
                </c:pt>
                <c:pt idx="1075">
                  <c:v>-0.21809999999999999</c:v>
                </c:pt>
                <c:pt idx="1076">
                  <c:v>-0.21890000000000001</c:v>
                </c:pt>
                <c:pt idx="1077">
                  <c:v>-0.26929999999999998</c:v>
                </c:pt>
                <c:pt idx="1078">
                  <c:v>-0.1825</c:v>
                </c:pt>
                <c:pt idx="1079">
                  <c:v>-0.1162</c:v>
                </c:pt>
                <c:pt idx="1080">
                  <c:v>-0.128</c:v>
                </c:pt>
                <c:pt idx="1081">
                  <c:v>-0.1454</c:v>
                </c:pt>
                <c:pt idx="1082">
                  <c:v>-0.24890000000000001</c:v>
                </c:pt>
                <c:pt idx="1083">
                  <c:v>-9.0700000000000003E-2</c:v>
                </c:pt>
                <c:pt idx="1084">
                  <c:v>-0.1762</c:v>
                </c:pt>
                <c:pt idx="1085">
                  <c:v>-9.3899999999999997E-2</c:v>
                </c:pt>
                <c:pt idx="1086">
                  <c:v>-0.1196</c:v>
                </c:pt>
                <c:pt idx="1087">
                  <c:v>-0.13789999999999999</c:v>
                </c:pt>
                <c:pt idx="1088">
                  <c:v>-0.22140000000000001</c:v>
                </c:pt>
                <c:pt idx="1089">
                  <c:v>-0.2747</c:v>
                </c:pt>
                <c:pt idx="1090">
                  <c:v>-0.28989999999999999</c:v>
                </c:pt>
                <c:pt idx="1091">
                  <c:v>-0.26279999999999998</c:v>
                </c:pt>
                <c:pt idx="1092">
                  <c:v>-0.2535</c:v>
                </c:pt>
                <c:pt idx="1093">
                  <c:v>-0.28470000000000001</c:v>
                </c:pt>
                <c:pt idx="1094">
                  <c:v>-0.28570000000000001</c:v>
                </c:pt>
                <c:pt idx="1095">
                  <c:v>-0.29920000000000002</c:v>
                </c:pt>
                <c:pt idx="1096">
                  <c:v>-0.1845</c:v>
                </c:pt>
                <c:pt idx="1097">
                  <c:v>-0.31569999999999998</c:v>
                </c:pt>
                <c:pt idx="1098">
                  <c:v>-0.32</c:v>
                </c:pt>
                <c:pt idx="1099">
                  <c:v>-0.26119999999999999</c:v>
                </c:pt>
                <c:pt idx="1100">
                  <c:v>-0.3367</c:v>
                </c:pt>
                <c:pt idx="1101">
                  <c:v>-0.2407</c:v>
                </c:pt>
                <c:pt idx="1102">
                  <c:v>-0.26950000000000002</c:v>
                </c:pt>
                <c:pt idx="1103">
                  <c:v>-0.27179999999999999</c:v>
                </c:pt>
                <c:pt idx="1104">
                  <c:v>-0.23469999999999999</c:v>
                </c:pt>
                <c:pt idx="1105">
                  <c:v>-0.2074</c:v>
                </c:pt>
                <c:pt idx="1106">
                  <c:v>-0.36080000000000001</c:v>
                </c:pt>
                <c:pt idx="1107">
                  <c:v>-0.376</c:v>
                </c:pt>
                <c:pt idx="1108">
                  <c:v>-0.46910000000000002</c:v>
                </c:pt>
                <c:pt idx="1109">
                  <c:v>-0.43790000000000001</c:v>
                </c:pt>
                <c:pt idx="1110">
                  <c:v>-0.39200000000000002</c:v>
                </c:pt>
                <c:pt idx="1111">
                  <c:v>-0.3579</c:v>
                </c:pt>
                <c:pt idx="1112">
                  <c:v>-0.31819999999999998</c:v>
                </c:pt>
                <c:pt idx="1113">
                  <c:v>-0.40889999999999999</c:v>
                </c:pt>
                <c:pt idx="1114">
                  <c:v>-0.3931</c:v>
                </c:pt>
                <c:pt idx="1115">
                  <c:v>-0.35820000000000002</c:v>
                </c:pt>
                <c:pt idx="1116">
                  <c:v>-0.38679999999999998</c:v>
                </c:pt>
                <c:pt idx="1117">
                  <c:v>-0.3629</c:v>
                </c:pt>
                <c:pt idx="1118">
                  <c:v>-0.42480000000000001</c:v>
                </c:pt>
                <c:pt idx="1119">
                  <c:v>-0.34289999999999998</c:v>
                </c:pt>
                <c:pt idx="1120">
                  <c:v>-0.4244</c:v>
                </c:pt>
                <c:pt idx="1121">
                  <c:v>-0.31890000000000002</c:v>
                </c:pt>
                <c:pt idx="1122">
                  <c:v>-0.26569999999999999</c:v>
                </c:pt>
                <c:pt idx="1123">
                  <c:v>-0.3639</c:v>
                </c:pt>
                <c:pt idx="1124">
                  <c:v>-0.29930000000000001</c:v>
                </c:pt>
                <c:pt idx="1125">
                  <c:v>-0.3367</c:v>
                </c:pt>
                <c:pt idx="1126">
                  <c:v>-0.41860000000000003</c:v>
                </c:pt>
                <c:pt idx="1127">
                  <c:v>-0.3427</c:v>
                </c:pt>
                <c:pt idx="1128">
                  <c:v>-0.40570000000000001</c:v>
                </c:pt>
                <c:pt idx="1129">
                  <c:v>-0.34489999999999998</c:v>
                </c:pt>
                <c:pt idx="1130">
                  <c:v>-0.3</c:v>
                </c:pt>
                <c:pt idx="1131">
                  <c:v>-0.37359999999999999</c:v>
                </c:pt>
                <c:pt idx="1132">
                  <c:v>-0.39589999999999997</c:v>
                </c:pt>
                <c:pt idx="1133">
                  <c:v>-0.3745</c:v>
                </c:pt>
                <c:pt idx="1134">
                  <c:v>-0.30359999999999998</c:v>
                </c:pt>
                <c:pt idx="1135">
                  <c:v>-0.3977</c:v>
                </c:pt>
                <c:pt idx="1136">
                  <c:v>-0.34289999999999998</c:v>
                </c:pt>
                <c:pt idx="1137">
                  <c:v>-0.3407</c:v>
                </c:pt>
                <c:pt idx="1138">
                  <c:v>-0.33560000000000001</c:v>
                </c:pt>
                <c:pt idx="1139">
                  <c:v>-0.30769999999999997</c:v>
                </c:pt>
                <c:pt idx="1140">
                  <c:v>-0.2303</c:v>
                </c:pt>
                <c:pt idx="1141">
                  <c:v>-0.26850000000000002</c:v>
                </c:pt>
                <c:pt idx="1142">
                  <c:v>-0.28720000000000001</c:v>
                </c:pt>
                <c:pt idx="1143">
                  <c:v>-0.30470000000000003</c:v>
                </c:pt>
                <c:pt idx="1144">
                  <c:v>-0.3347</c:v>
                </c:pt>
                <c:pt idx="1145">
                  <c:v>-0.3251</c:v>
                </c:pt>
                <c:pt idx="1146">
                  <c:v>-0.2787</c:v>
                </c:pt>
                <c:pt idx="1147">
                  <c:v>-0.29670000000000002</c:v>
                </c:pt>
                <c:pt idx="1148">
                  <c:v>-0.31330000000000002</c:v>
                </c:pt>
                <c:pt idx="1149">
                  <c:v>-0.2999</c:v>
                </c:pt>
                <c:pt idx="1150">
                  <c:v>-0.36509999999999998</c:v>
                </c:pt>
                <c:pt idx="1151">
                  <c:v>-0.2535</c:v>
                </c:pt>
                <c:pt idx="1152">
                  <c:v>-0.1628</c:v>
                </c:pt>
                <c:pt idx="1153">
                  <c:v>-0.1988</c:v>
                </c:pt>
                <c:pt idx="1154">
                  <c:v>-0.1062</c:v>
                </c:pt>
                <c:pt idx="1155">
                  <c:v>-0.2283</c:v>
                </c:pt>
                <c:pt idx="1156">
                  <c:v>-0.2268</c:v>
                </c:pt>
                <c:pt idx="1157">
                  <c:v>-0.28189999999999998</c:v>
                </c:pt>
                <c:pt idx="1158">
                  <c:v>-0.19589999999999999</c:v>
                </c:pt>
                <c:pt idx="1159">
                  <c:v>-0.19839999999999999</c:v>
                </c:pt>
                <c:pt idx="1160">
                  <c:v>-0.15409999999999999</c:v>
                </c:pt>
                <c:pt idx="1161">
                  <c:v>-0.1409</c:v>
                </c:pt>
                <c:pt idx="1162">
                  <c:v>-0.1525</c:v>
                </c:pt>
                <c:pt idx="1163">
                  <c:v>-0.17230000000000001</c:v>
                </c:pt>
                <c:pt idx="1164">
                  <c:v>-0.1958</c:v>
                </c:pt>
                <c:pt idx="1165">
                  <c:v>-0.25040000000000001</c:v>
                </c:pt>
                <c:pt idx="1166">
                  <c:v>-0.18090000000000001</c:v>
                </c:pt>
                <c:pt idx="1167">
                  <c:v>-0.1268</c:v>
                </c:pt>
                <c:pt idx="1168">
                  <c:v>-0.218</c:v>
                </c:pt>
                <c:pt idx="1169">
                  <c:v>-0.2228</c:v>
                </c:pt>
                <c:pt idx="1170">
                  <c:v>-0.36449999999999999</c:v>
                </c:pt>
                <c:pt idx="1171">
                  <c:v>-0.29480000000000001</c:v>
                </c:pt>
                <c:pt idx="1172">
                  <c:v>-0.26779999999999998</c:v>
                </c:pt>
                <c:pt idx="1173">
                  <c:v>-0.31840000000000002</c:v>
                </c:pt>
                <c:pt idx="1174">
                  <c:v>-0.21160000000000001</c:v>
                </c:pt>
                <c:pt idx="1175">
                  <c:v>-0.25169999999999998</c:v>
                </c:pt>
                <c:pt idx="1176">
                  <c:v>-0.26979999999999998</c:v>
                </c:pt>
                <c:pt idx="1177">
                  <c:v>-0.2369</c:v>
                </c:pt>
                <c:pt idx="1178">
                  <c:v>-0.30980000000000002</c:v>
                </c:pt>
                <c:pt idx="1179">
                  <c:v>-0.3019</c:v>
                </c:pt>
                <c:pt idx="1180">
                  <c:v>-0.25140000000000001</c:v>
                </c:pt>
                <c:pt idx="1181">
                  <c:v>-0.3291</c:v>
                </c:pt>
                <c:pt idx="1182">
                  <c:v>-0.2487</c:v>
                </c:pt>
                <c:pt idx="1183">
                  <c:v>-0.17699999999999999</c:v>
                </c:pt>
                <c:pt idx="1184">
                  <c:v>-0.2107</c:v>
                </c:pt>
                <c:pt idx="1185">
                  <c:v>-0.30980000000000002</c:v>
                </c:pt>
                <c:pt idx="1186">
                  <c:v>-0.25580000000000003</c:v>
                </c:pt>
                <c:pt idx="1187">
                  <c:v>-0.25419999999999998</c:v>
                </c:pt>
                <c:pt idx="1188">
                  <c:v>-0.35639999999999999</c:v>
                </c:pt>
                <c:pt idx="1189">
                  <c:v>-0.29499999999999998</c:v>
                </c:pt>
                <c:pt idx="1190">
                  <c:v>-0.3947</c:v>
                </c:pt>
                <c:pt idx="1191">
                  <c:v>-0.40189999999999998</c:v>
                </c:pt>
                <c:pt idx="1192">
                  <c:v>-0.29480000000000001</c:v>
                </c:pt>
                <c:pt idx="1193">
                  <c:v>-0.4037</c:v>
                </c:pt>
                <c:pt idx="1194">
                  <c:v>-0.27260000000000001</c:v>
                </c:pt>
                <c:pt idx="1195">
                  <c:v>-0.3745</c:v>
                </c:pt>
                <c:pt idx="1196">
                  <c:v>-0.3301</c:v>
                </c:pt>
                <c:pt idx="1197">
                  <c:v>-0.29509999999999997</c:v>
                </c:pt>
                <c:pt idx="1198">
                  <c:v>-0.2908</c:v>
                </c:pt>
                <c:pt idx="1199">
                  <c:v>-0.34670000000000001</c:v>
                </c:pt>
                <c:pt idx="1200">
                  <c:v>-0.38829999999999998</c:v>
                </c:pt>
                <c:pt idx="1201">
                  <c:v>-0.36220000000000002</c:v>
                </c:pt>
                <c:pt idx="1202">
                  <c:v>-0.32390000000000002</c:v>
                </c:pt>
                <c:pt idx="1203">
                  <c:v>-0.28299999999999997</c:v>
                </c:pt>
                <c:pt idx="1204">
                  <c:v>-0.30640000000000001</c:v>
                </c:pt>
                <c:pt idx="1205">
                  <c:v>-0.34889999999999999</c:v>
                </c:pt>
                <c:pt idx="1206">
                  <c:v>-0.39700000000000002</c:v>
                </c:pt>
                <c:pt idx="1207">
                  <c:v>-0.32069999999999999</c:v>
                </c:pt>
                <c:pt idx="1208">
                  <c:v>-0.27389999999999998</c:v>
                </c:pt>
                <c:pt idx="1209">
                  <c:v>-0.32079999999999997</c:v>
                </c:pt>
                <c:pt idx="1210">
                  <c:v>-0.21390000000000001</c:v>
                </c:pt>
                <c:pt idx="1211">
                  <c:v>-0.23980000000000001</c:v>
                </c:pt>
                <c:pt idx="1212">
                  <c:v>-0.3634</c:v>
                </c:pt>
                <c:pt idx="1213">
                  <c:v>-0.38479999999999998</c:v>
                </c:pt>
                <c:pt idx="1214">
                  <c:v>-0.37859999999999999</c:v>
                </c:pt>
                <c:pt idx="1215">
                  <c:v>-0.3679</c:v>
                </c:pt>
                <c:pt idx="1216">
                  <c:v>-0.37669999999999998</c:v>
                </c:pt>
                <c:pt idx="1217">
                  <c:v>-0.38969999999999999</c:v>
                </c:pt>
                <c:pt idx="1218">
                  <c:v>-0.33139999999999997</c:v>
                </c:pt>
                <c:pt idx="1219">
                  <c:v>-0.33700000000000002</c:v>
                </c:pt>
                <c:pt idx="1220">
                  <c:v>-0.23050000000000001</c:v>
                </c:pt>
                <c:pt idx="1221">
                  <c:v>-0.25240000000000001</c:v>
                </c:pt>
                <c:pt idx="1222">
                  <c:v>-0.27089999999999997</c:v>
                </c:pt>
                <c:pt idx="1223">
                  <c:v>-0.22919999999999999</c:v>
                </c:pt>
                <c:pt idx="1224">
                  <c:v>-0.25690000000000002</c:v>
                </c:pt>
                <c:pt idx="1225">
                  <c:v>-0.32</c:v>
                </c:pt>
                <c:pt idx="1226">
                  <c:v>-0.27589999999999998</c:v>
                </c:pt>
                <c:pt idx="1227">
                  <c:v>-0.3679</c:v>
                </c:pt>
                <c:pt idx="1228">
                  <c:v>-0.29670000000000002</c:v>
                </c:pt>
                <c:pt idx="1229">
                  <c:v>-0.43290000000000001</c:v>
                </c:pt>
                <c:pt idx="1230">
                  <c:v>-0.29270000000000002</c:v>
                </c:pt>
                <c:pt idx="1231">
                  <c:v>-0.30430000000000001</c:v>
                </c:pt>
                <c:pt idx="1232">
                  <c:v>-0.3044</c:v>
                </c:pt>
                <c:pt idx="1233">
                  <c:v>-0.38169999999999998</c:v>
                </c:pt>
                <c:pt idx="1234">
                  <c:v>-0.32969999999999999</c:v>
                </c:pt>
                <c:pt idx="1235">
                  <c:v>-0.34320000000000001</c:v>
                </c:pt>
                <c:pt idx="1236">
                  <c:v>-0.2959</c:v>
                </c:pt>
                <c:pt idx="1237">
                  <c:v>-0.32279999999999998</c:v>
                </c:pt>
                <c:pt idx="1238">
                  <c:v>-0.21149999999999999</c:v>
                </c:pt>
                <c:pt idx="1239">
                  <c:v>-0.2223</c:v>
                </c:pt>
                <c:pt idx="1240">
                  <c:v>-0.24179999999999999</c:v>
                </c:pt>
                <c:pt idx="1241">
                  <c:v>-0.2351</c:v>
                </c:pt>
                <c:pt idx="1242">
                  <c:v>-0.2581</c:v>
                </c:pt>
                <c:pt idx="1243">
                  <c:v>-0.32190000000000002</c:v>
                </c:pt>
                <c:pt idx="1244">
                  <c:v>-0.21199999999999999</c:v>
                </c:pt>
                <c:pt idx="1245">
                  <c:v>-0.27810000000000001</c:v>
                </c:pt>
                <c:pt idx="1246">
                  <c:v>-0.21970000000000001</c:v>
                </c:pt>
                <c:pt idx="1247">
                  <c:v>-0.19850000000000001</c:v>
                </c:pt>
                <c:pt idx="1248">
                  <c:v>-0.1527</c:v>
                </c:pt>
                <c:pt idx="1249">
                  <c:v>-0.24990000000000001</c:v>
                </c:pt>
                <c:pt idx="1250">
                  <c:v>-0.25190000000000001</c:v>
                </c:pt>
                <c:pt idx="1251">
                  <c:v>-0.26690000000000003</c:v>
                </c:pt>
                <c:pt idx="1252">
                  <c:v>-0.2329</c:v>
                </c:pt>
                <c:pt idx="1253">
                  <c:v>-0.28089999999999998</c:v>
                </c:pt>
                <c:pt idx="1254">
                  <c:v>-0.22070000000000001</c:v>
                </c:pt>
                <c:pt idx="1255">
                  <c:v>-0.3125</c:v>
                </c:pt>
                <c:pt idx="1256">
                  <c:v>-0.1308</c:v>
                </c:pt>
                <c:pt idx="1257">
                  <c:v>-0.39200000000000002</c:v>
                </c:pt>
                <c:pt idx="1258">
                  <c:v>-0.42830000000000001</c:v>
                </c:pt>
                <c:pt idx="1259">
                  <c:v>-0.38279999999999997</c:v>
                </c:pt>
                <c:pt idx="1260">
                  <c:v>-0.33260000000000001</c:v>
                </c:pt>
                <c:pt idx="1261">
                  <c:v>-0.32619999999999999</c:v>
                </c:pt>
                <c:pt idx="1262">
                  <c:v>-0.42609999999999998</c:v>
                </c:pt>
                <c:pt idx="1263">
                  <c:v>-0.36730000000000002</c:v>
                </c:pt>
                <c:pt idx="1264">
                  <c:v>-0.39479999999999998</c:v>
                </c:pt>
                <c:pt idx="1265">
                  <c:v>-0.36280000000000001</c:v>
                </c:pt>
                <c:pt idx="1266">
                  <c:v>-0.43480000000000002</c:v>
                </c:pt>
                <c:pt idx="1267">
                  <c:v>-0.38690000000000002</c:v>
                </c:pt>
                <c:pt idx="1268">
                  <c:v>-0.27960000000000002</c:v>
                </c:pt>
                <c:pt idx="1269">
                  <c:v>-0.3669</c:v>
                </c:pt>
                <c:pt idx="1270">
                  <c:v>-0.35449999999999998</c:v>
                </c:pt>
                <c:pt idx="1271">
                  <c:v>-0.31309999999999999</c:v>
                </c:pt>
                <c:pt idx="1272">
                  <c:v>-0.35439999999999999</c:v>
                </c:pt>
                <c:pt idx="1273">
                  <c:v>-0.34620000000000001</c:v>
                </c:pt>
                <c:pt idx="1274">
                  <c:v>-0.28610000000000002</c:v>
                </c:pt>
                <c:pt idx="1275">
                  <c:v>-0.3453</c:v>
                </c:pt>
                <c:pt idx="1276">
                  <c:v>-0.37559999999999999</c:v>
                </c:pt>
                <c:pt idx="1277">
                  <c:v>-0.48680000000000001</c:v>
                </c:pt>
                <c:pt idx="1278">
                  <c:v>-0.32579999999999998</c:v>
                </c:pt>
                <c:pt idx="1279">
                  <c:v>-0.34079999999999999</c:v>
                </c:pt>
                <c:pt idx="1280">
                  <c:v>-0.3649</c:v>
                </c:pt>
                <c:pt idx="1281">
                  <c:v>-0.32579999999999998</c:v>
                </c:pt>
                <c:pt idx="1282">
                  <c:v>-0.32469999999999999</c:v>
                </c:pt>
                <c:pt idx="1283">
                  <c:v>-0.36670000000000003</c:v>
                </c:pt>
                <c:pt idx="1284">
                  <c:v>-0.34589999999999999</c:v>
                </c:pt>
                <c:pt idx="1285">
                  <c:v>-0.3029</c:v>
                </c:pt>
                <c:pt idx="1286">
                  <c:v>-0.37590000000000001</c:v>
                </c:pt>
                <c:pt idx="1287">
                  <c:v>-0.41089999999999999</c:v>
                </c:pt>
                <c:pt idx="1288">
                  <c:v>-0.38550000000000001</c:v>
                </c:pt>
                <c:pt idx="1289">
                  <c:v>-0.41980000000000001</c:v>
                </c:pt>
                <c:pt idx="1290">
                  <c:v>-0.45779999999999998</c:v>
                </c:pt>
                <c:pt idx="1291">
                  <c:v>-0.4551</c:v>
                </c:pt>
                <c:pt idx="1292">
                  <c:v>-0.42809999999999998</c:v>
                </c:pt>
                <c:pt idx="1293">
                  <c:v>-0.45240000000000002</c:v>
                </c:pt>
                <c:pt idx="1294">
                  <c:v>-0.3669</c:v>
                </c:pt>
                <c:pt idx="1295">
                  <c:v>-0.42930000000000001</c:v>
                </c:pt>
                <c:pt idx="1296">
                  <c:v>-0.42099999999999999</c:v>
                </c:pt>
                <c:pt idx="1297">
                  <c:v>-0.3881</c:v>
                </c:pt>
                <c:pt idx="1298">
                  <c:v>-0.42399999999999999</c:v>
                </c:pt>
                <c:pt idx="1299">
                  <c:v>-0.39539999999999997</c:v>
                </c:pt>
                <c:pt idx="1300">
                  <c:v>-0.3669</c:v>
                </c:pt>
                <c:pt idx="1301">
                  <c:v>-0.43780000000000002</c:v>
                </c:pt>
                <c:pt idx="1302">
                  <c:v>-0.36859999999999998</c:v>
                </c:pt>
                <c:pt idx="1303">
                  <c:v>-0.38150000000000001</c:v>
                </c:pt>
                <c:pt idx="1304">
                  <c:v>-0.36480000000000001</c:v>
                </c:pt>
                <c:pt idx="1305">
                  <c:v>-0.25890000000000002</c:v>
                </c:pt>
                <c:pt idx="1306">
                  <c:v>-0.30980000000000002</c:v>
                </c:pt>
                <c:pt idx="1307">
                  <c:v>-0.30349999999999999</c:v>
                </c:pt>
                <c:pt idx="1308">
                  <c:v>-0.38629999999999998</c:v>
                </c:pt>
                <c:pt idx="1309">
                  <c:v>-0.28770000000000001</c:v>
                </c:pt>
                <c:pt idx="1310">
                  <c:v>-0.21959999999999999</c:v>
                </c:pt>
                <c:pt idx="1311">
                  <c:v>-0.37390000000000001</c:v>
                </c:pt>
                <c:pt idx="1312">
                  <c:v>-0.26590000000000003</c:v>
                </c:pt>
                <c:pt idx="1313">
                  <c:v>-0.29070000000000001</c:v>
                </c:pt>
                <c:pt idx="1314">
                  <c:v>-0.26090000000000002</c:v>
                </c:pt>
                <c:pt idx="1315">
                  <c:v>-0.2288</c:v>
                </c:pt>
                <c:pt idx="1316">
                  <c:v>-0.3024</c:v>
                </c:pt>
                <c:pt idx="1317">
                  <c:v>-0.25069999999999998</c:v>
                </c:pt>
                <c:pt idx="1318">
                  <c:v>-0.3301</c:v>
                </c:pt>
                <c:pt idx="1319">
                  <c:v>-0.2492</c:v>
                </c:pt>
                <c:pt idx="1320">
                  <c:v>-0.30270000000000002</c:v>
                </c:pt>
                <c:pt idx="1321">
                  <c:v>-0.31790000000000002</c:v>
                </c:pt>
                <c:pt idx="1322">
                  <c:v>-0.3039</c:v>
                </c:pt>
                <c:pt idx="1323">
                  <c:v>-0.23019999999999999</c:v>
                </c:pt>
                <c:pt idx="1324">
                  <c:v>-0.19969999999999999</c:v>
                </c:pt>
                <c:pt idx="1325">
                  <c:v>-0.2329</c:v>
                </c:pt>
                <c:pt idx="1326">
                  <c:v>-0.20780000000000001</c:v>
                </c:pt>
                <c:pt idx="1327">
                  <c:v>-0.27979999999999999</c:v>
                </c:pt>
                <c:pt idx="1328">
                  <c:v>-0.22800000000000001</c:v>
                </c:pt>
                <c:pt idx="1329">
                  <c:v>-0.32890000000000003</c:v>
                </c:pt>
                <c:pt idx="1330">
                  <c:v>-0.20669999999999999</c:v>
                </c:pt>
                <c:pt idx="1331">
                  <c:v>-0.42349999999999999</c:v>
                </c:pt>
                <c:pt idx="1332">
                  <c:v>-0.32500000000000001</c:v>
                </c:pt>
                <c:pt idx="1333">
                  <c:v>-0.27589999999999998</c:v>
                </c:pt>
                <c:pt idx="1334">
                  <c:v>-0.38269999999999998</c:v>
                </c:pt>
                <c:pt idx="1335">
                  <c:v>-0.3947</c:v>
                </c:pt>
                <c:pt idx="1336">
                  <c:v>-0.38679999999999998</c:v>
                </c:pt>
                <c:pt idx="1337">
                  <c:v>-0.41360000000000002</c:v>
                </c:pt>
                <c:pt idx="1338">
                  <c:v>-0.32190000000000002</c:v>
                </c:pt>
                <c:pt idx="1339">
                  <c:v>-0.34439999999999998</c:v>
                </c:pt>
                <c:pt idx="1340">
                  <c:v>-0.3725</c:v>
                </c:pt>
                <c:pt idx="1341">
                  <c:v>-0.38950000000000001</c:v>
                </c:pt>
                <c:pt idx="1342">
                  <c:v>-0.3296</c:v>
                </c:pt>
                <c:pt idx="1343">
                  <c:v>-0.48039999999999999</c:v>
                </c:pt>
                <c:pt idx="1344">
                  <c:v>-0.43569999999999998</c:v>
                </c:pt>
                <c:pt idx="1345">
                  <c:v>-0.47649999999999998</c:v>
                </c:pt>
                <c:pt idx="1346">
                  <c:v>-0.46989999999999998</c:v>
                </c:pt>
                <c:pt idx="1347">
                  <c:v>-0.53890000000000005</c:v>
                </c:pt>
                <c:pt idx="1348">
                  <c:v>-0.45079999999999998</c:v>
                </c:pt>
                <c:pt idx="1349">
                  <c:v>-0.50419999999999998</c:v>
                </c:pt>
                <c:pt idx="1350">
                  <c:v>-0.34689999999999999</c:v>
                </c:pt>
                <c:pt idx="1351">
                  <c:v>-0.43480000000000002</c:v>
                </c:pt>
                <c:pt idx="1352">
                  <c:v>-0.48399999999999999</c:v>
                </c:pt>
                <c:pt idx="1353">
                  <c:v>-0.42270000000000002</c:v>
                </c:pt>
                <c:pt idx="1354">
                  <c:v>-0.45600000000000002</c:v>
                </c:pt>
                <c:pt idx="1355">
                  <c:v>-0.41489999999999999</c:v>
                </c:pt>
                <c:pt idx="1356">
                  <c:v>-0.38679999999999998</c:v>
                </c:pt>
                <c:pt idx="1357">
                  <c:v>-0.41239999999999999</c:v>
                </c:pt>
                <c:pt idx="1358">
                  <c:v>-0.44579999999999997</c:v>
                </c:pt>
                <c:pt idx="1359">
                  <c:v>-0.46860000000000002</c:v>
                </c:pt>
                <c:pt idx="1360">
                  <c:v>-0.47189999999999999</c:v>
                </c:pt>
                <c:pt idx="1361">
                  <c:v>-0.41820000000000002</c:v>
                </c:pt>
                <c:pt idx="1362">
                  <c:v>-0.48320000000000002</c:v>
                </c:pt>
                <c:pt idx="1363">
                  <c:v>-0.31690000000000002</c:v>
                </c:pt>
                <c:pt idx="1364">
                  <c:v>-0.34870000000000001</c:v>
                </c:pt>
                <c:pt idx="1365">
                  <c:v>-0.27279999999999999</c:v>
                </c:pt>
                <c:pt idx="1366">
                  <c:v>-0.32490000000000002</c:v>
                </c:pt>
                <c:pt idx="1367">
                  <c:v>-0.23530000000000001</c:v>
                </c:pt>
                <c:pt idx="1368">
                  <c:v>-0.39290000000000003</c:v>
                </c:pt>
                <c:pt idx="1369">
                  <c:v>-0.3957</c:v>
                </c:pt>
                <c:pt idx="1370">
                  <c:v>-0.3483</c:v>
                </c:pt>
                <c:pt idx="1371">
                  <c:v>-0.2424</c:v>
                </c:pt>
                <c:pt idx="1372">
                  <c:v>-0.31850000000000001</c:v>
                </c:pt>
                <c:pt idx="1373">
                  <c:v>-0.23050000000000001</c:v>
                </c:pt>
                <c:pt idx="1374">
                  <c:v>-0.37680000000000002</c:v>
                </c:pt>
                <c:pt idx="1375">
                  <c:v>-0.32329999999999998</c:v>
                </c:pt>
                <c:pt idx="1376">
                  <c:v>-0.42930000000000001</c:v>
                </c:pt>
                <c:pt idx="1377">
                  <c:v>-0.3518</c:v>
                </c:pt>
                <c:pt idx="1378">
                  <c:v>-0.3624</c:v>
                </c:pt>
                <c:pt idx="1379">
                  <c:v>-0.33910000000000001</c:v>
                </c:pt>
                <c:pt idx="1380">
                  <c:v>-0.29370000000000002</c:v>
                </c:pt>
                <c:pt idx="1381">
                  <c:v>-0.30930000000000002</c:v>
                </c:pt>
                <c:pt idx="1382">
                  <c:v>-0.30559999999999998</c:v>
                </c:pt>
                <c:pt idx="1383">
                  <c:v>-0.31590000000000001</c:v>
                </c:pt>
                <c:pt idx="1384">
                  <c:v>-0.30590000000000001</c:v>
                </c:pt>
                <c:pt idx="1385">
                  <c:v>-0.2278</c:v>
                </c:pt>
                <c:pt idx="1386">
                  <c:v>-0.35610000000000003</c:v>
                </c:pt>
                <c:pt idx="1387">
                  <c:v>-0.35170000000000001</c:v>
                </c:pt>
                <c:pt idx="1388">
                  <c:v>-0.34789999999999999</c:v>
                </c:pt>
                <c:pt idx="1389">
                  <c:v>-0.31559999999999999</c:v>
                </c:pt>
                <c:pt idx="1390">
                  <c:v>-0.2802</c:v>
                </c:pt>
                <c:pt idx="1391">
                  <c:v>-0.36059999999999998</c:v>
                </c:pt>
                <c:pt idx="1392">
                  <c:v>-0.3387</c:v>
                </c:pt>
                <c:pt idx="1393">
                  <c:v>-0.29310000000000003</c:v>
                </c:pt>
                <c:pt idx="1394">
                  <c:v>-0.37169999999999997</c:v>
                </c:pt>
                <c:pt idx="1395">
                  <c:v>-0.33529999999999999</c:v>
                </c:pt>
                <c:pt idx="1396">
                  <c:v>-0.35049999999999998</c:v>
                </c:pt>
                <c:pt idx="1397">
                  <c:v>-0.37369999999999998</c:v>
                </c:pt>
                <c:pt idx="1398">
                  <c:v>-0.45490000000000003</c:v>
                </c:pt>
                <c:pt idx="1399">
                  <c:v>-0.40079999999999999</c:v>
                </c:pt>
                <c:pt idx="1400">
                  <c:v>-0.32479999999999998</c:v>
                </c:pt>
                <c:pt idx="1401">
                  <c:v>-0.31309999999999999</c:v>
                </c:pt>
                <c:pt idx="1402">
                  <c:v>-0.27989999999999998</c:v>
                </c:pt>
                <c:pt idx="1403">
                  <c:v>-0.24060000000000001</c:v>
                </c:pt>
                <c:pt idx="1404">
                  <c:v>-0.31590000000000001</c:v>
                </c:pt>
                <c:pt idx="1405">
                  <c:v>-0.20250000000000001</c:v>
                </c:pt>
                <c:pt idx="1406">
                  <c:v>-0.30370000000000003</c:v>
                </c:pt>
                <c:pt idx="1407">
                  <c:v>-0.30890000000000001</c:v>
                </c:pt>
                <c:pt idx="1408">
                  <c:v>-0.28889999999999999</c:v>
                </c:pt>
                <c:pt idx="1409">
                  <c:v>-0.33739999999999998</c:v>
                </c:pt>
                <c:pt idx="1410">
                  <c:v>-0.246</c:v>
                </c:pt>
                <c:pt idx="1411">
                  <c:v>-0.31630000000000003</c:v>
                </c:pt>
                <c:pt idx="1412">
                  <c:v>-0.29870000000000002</c:v>
                </c:pt>
                <c:pt idx="1413">
                  <c:v>-0.39679999999999999</c:v>
                </c:pt>
                <c:pt idx="1414">
                  <c:v>-0.30669999999999997</c:v>
                </c:pt>
                <c:pt idx="1415">
                  <c:v>-0.34179999999999999</c:v>
                </c:pt>
                <c:pt idx="1416">
                  <c:v>-0.3609</c:v>
                </c:pt>
                <c:pt idx="1417">
                  <c:v>-0.35270000000000001</c:v>
                </c:pt>
                <c:pt idx="1418">
                  <c:v>-0.35570000000000002</c:v>
                </c:pt>
                <c:pt idx="1419">
                  <c:v>-0.28089999999999998</c:v>
                </c:pt>
                <c:pt idx="1420">
                  <c:v>-0.27739999999999998</c:v>
                </c:pt>
                <c:pt idx="1421">
                  <c:v>-0.35820000000000002</c:v>
                </c:pt>
                <c:pt idx="1422">
                  <c:v>-0.37890000000000001</c:v>
                </c:pt>
                <c:pt idx="1423">
                  <c:v>-0.2427</c:v>
                </c:pt>
                <c:pt idx="1424">
                  <c:v>-0.29549999999999998</c:v>
                </c:pt>
                <c:pt idx="1425">
                  <c:v>-0.30470000000000003</c:v>
                </c:pt>
                <c:pt idx="1426">
                  <c:v>-0.25979999999999998</c:v>
                </c:pt>
                <c:pt idx="1427">
                  <c:v>-0.27079999999999999</c:v>
                </c:pt>
                <c:pt idx="1428">
                  <c:v>-0.27779999999999999</c:v>
                </c:pt>
                <c:pt idx="1429">
                  <c:v>-0.31569999999999998</c:v>
                </c:pt>
                <c:pt idx="1430">
                  <c:v>-0.2268</c:v>
                </c:pt>
                <c:pt idx="1431">
                  <c:v>-0.2427</c:v>
                </c:pt>
                <c:pt idx="1432">
                  <c:v>-0.31490000000000001</c:v>
                </c:pt>
                <c:pt idx="1433">
                  <c:v>-0.2989</c:v>
                </c:pt>
                <c:pt idx="1434">
                  <c:v>-0.31659999999999999</c:v>
                </c:pt>
                <c:pt idx="1435">
                  <c:v>-0.29659999999999997</c:v>
                </c:pt>
                <c:pt idx="1436">
                  <c:v>-0.2697</c:v>
                </c:pt>
                <c:pt idx="1437">
                  <c:v>-0.40400000000000003</c:v>
                </c:pt>
                <c:pt idx="1438">
                  <c:v>-0.41139999999999999</c:v>
                </c:pt>
                <c:pt idx="1439">
                  <c:v>-0.3846</c:v>
                </c:pt>
                <c:pt idx="1440">
                  <c:v>-0.37969999999999998</c:v>
                </c:pt>
                <c:pt idx="1441">
                  <c:v>-0.39090000000000003</c:v>
                </c:pt>
                <c:pt idx="1442">
                  <c:v>-0.33189999999999997</c:v>
                </c:pt>
                <c:pt idx="1443">
                  <c:v>-0.39710000000000001</c:v>
                </c:pt>
                <c:pt idx="1444">
                  <c:v>-0.30320000000000003</c:v>
                </c:pt>
                <c:pt idx="1445">
                  <c:v>-0.38390000000000002</c:v>
                </c:pt>
                <c:pt idx="1446">
                  <c:v>-0.3695</c:v>
                </c:pt>
                <c:pt idx="1447">
                  <c:v>-0.47020000000000001</c:v>
                </c:pt>
                <c:pt idx="1448">
                  <c:v>-0.4753</c:v>
                </c:pt>
                <c:pt idx="1449">
                  <c:v>-0.49209999999999998</c:v>
                </c:pt>
                <c:pt idx="1450">
                  <c:v>-0.4279</c:v>
                </c:pt>
                <c:pt idx="1451">
                  <c:v>-0.44790000000000002</c:v>
                </c:pt>
                <c:pt idx="1452">
                  <c:v>-0.58540000000000003</c:v>
                </c:pt>
                <c:pt idx="1453">
                  <c:v>-0.49740000000000001</c:v>
                </c:pt>
                <c:pt idx="1454">
                  <c:v>-0.60289999999999999</c:v>
                </c:pt>
                <c:pt idx="1455">
                  <c:v>-0.59630000000000005</c:v>
                </c:pt>
                <c:pt idx="1456">
                  <c:v>-0.55710000000000004</c:v>
                </c:pt>
                <c:pt idx="1457">
                  <c:v>-0.52200000000000002</c:v>
                </c:pt>
                <c:pt idx="1458">
                  <c:v>-0.53490000000000004</c:v>
                </c:pt>
                <c:pt idx="1459">
                  <c:v>-0.44159999999999999</c:v>
                </c:pt>
                <c:pt idx="1460">
                  <c:v>-0.53480000000000005</c:v>
                </c:pt>
                <c:pt idx="1461">
                  <c:v>-0.48880000000000001</c:v>
                </c:pt>
                <c:pt idx="1462">
                  <c:v>-0.53239999999999998</c:v>
                </c:pt>
                <c:pt idx="1463">
                  <c:v>-0.51049999999999995</c:v>
                </c:pt>
                <c:pt idx="1464">
                  <c:v>-0.46389999999999998</c:v>
                </c:pt>
                <c:pt idx="1465">
                  <c:v>-0.57489999999999997</c:v>
                </c:pt>
                <c:pt idx="1466">
                  <c:v>-0.48399999999999999</c:v>
                </c:pt>
                <c:pt idx="1467">
                  <c:v>-0.50670000000000004</c:v>
                </c:pt>
                <c:pt idx="1468">
                  <c:v>-0.47210000000000002</c:v>
                </c:pt>
                <c:pt idx="1469">
                  <c:v>-0.44979999999999998</c:v>
                </c:pt>
                <c:pt idx="1470">
                  <c:v>-0.53690000000000004</c:v>
                </c:pt>
                <c:pt idx="1471">
                  <c:v>-0.56659999999999999</c:v>
                </c:pt>
                <c:pt idx="1472">
                  <c:v>-0.52810000000000001</c:v>
                </c:pt>
                <c:pt idx="1473">
                  <c:v>-0.58889999999999998</c:v>
                </c:pt>
                <c:pt idx="1474">
                  <c:v>-0.54249999999999998</c:v>
                </c:pt>
                <c:pt idx="1475">
                  <c:v>-0.57569999999999999</c:v>
                </c:pt>
                <c:pt idx="1476">
                  <c:v>-0.50180000000000002</c:v>
                </c:pt>
                <c:pt idx="1477">
                  <c:v>-0.47189999999999999</c:v>
                </c:pt>
                <c:pt idx="1478">
                  <c:v>-0.47270000000000001</c:v>
                </c:pt>
                <c:pt idx="1479">
                  <c:v>-0.47920000000000001</c:v>
                </c:pt>
                <c:pt idx="1480">
                  <c:v>-0.51780000000000004</c:v>
                </c:pt>
                <c:pt idx="1481">
                  <c:v>-0.41470000000000001</c:v>
                </c:pt>
                <c:pt idx="1482">
                  <c:v>-0.51980000000000004</c:v>
                </c:pt>
                <c:pt idx="1483">
                  <c:v>-0.36969999999999997</c:v>
                </c:pt>
                <c:pt idx="1484">
                  <c:v>-0.37559999999999999</c:v>
                </c:pt>
                <c:pt idx="1485">
                  <c:v>-0.43690000000000001</c:v>
                </c:pt>
                <c:pt idx="1486">
                  <c:v>-0.38690000000000002</c:v>
                </c:pt>
                <c:pt idx="1487">
                  <c:v>-0.39589999999999997</c:v>
                </c:pt>
                <c:pt idx="1488">
                  <c:v>-0.30480000000000002</c:v>
                </c:pt>
                <c:pt idx="1489">
                  <c:v>-0.31330000000000002</c:v>
                </c:pt>
                <c:pt idx="1490">
                  <c:v>-0.3538</c:v>
                </c:pt>
                <c:pt idx="1491">
                  <c:v>-0.42709999999999998</c:v>
                </c:pt>
                <c:pt idx="1492">
                  <c:v>-0.39639999999999997</c:v>
                </c:pt>
                <c:pt idx="1493">
                  <c:v>-0.40289999999999998</c:v>
                </c:pt>
                <c:pt idx="1494">
                  <c:v>-0.44740000000000002</c:v>
                </c:pt>
                <c:pt idx="1495">
                  <c:v>-0.371</c:v>
                </c:pt>
                <c:pt idx="1496">
                  <c:v>-0.49009999999999998</c:v>
                </c:pt>
                <c:pt idx="1497">
                  <c:v>-0.48209999999999997</c:v>
                </c:pt>
                <c:pt idx="1498">
                  <c:v>-0.39679999999999999</c:v>
                </c:pt>
                <c:pt idx="1499">
                  <c:v>-0.41099999999999998</c:v>
                </c:pt>
                <c:pt idx="1500">
                  <c:v>-0.38090000000000002</c:v>
                </c:pt>
                <c:pt idx="1501">
                  <c:v>-0.38640000000000002</c:v>
                </c:pt>
                <c:pt idx="1502">
                  <c:v>-0.40139999999999998</c:v>
                </c:pt>
                <c:pt idx="1503">
                  <c:v>-0.33989999999999998</c:v>
                </c:pt>
                <c:pt idx="1504">
                  <c:v>-0.36919999999999997</c:v>
                </c:pt>
                <c:pt idx="1505">
                  <c:v>-0.33460000000000001</c:v>
                </c:pt>
                <c:pt idx="1506">
                  <c:v>-0.38969999999999999</c:v>
                </c:pt>
                <c:pt idx="1507">
                  <c:v>-0.33489999999999998</c:v>
                </c:pt>
                <c:pt idx="1508">
                  <c:v>-0.36180000000000001</c:v>
                </c:pt>
                <c:pt idx="1509">
                  <c:v>-0.33310000000000001</c:v>
                </c:pt>
                <c:pt idx="1510">
                  <c:v>-0.40579999999999999</c:v>
                </c:pt>
                <c:pt idx="1511">
                  <c:v>-0.31390000000000001</c:v>
                </c:pt>
                <c:pt idx="1512">
                  <c:v>-0.3548</c:v>
                </c:pt>
                <c:pt idx="1513">
                  <c:v>-0.37190000000000001</c:v>
                </c:pt>
                <c:pt idx="1514">
                  <c:v>-0.39500000000000002</c:v>
                </c:pt>
                <c:pt idx="1515">
                  <c:v>-0.46210000000000001</c:v>
                </c:pt>
                <c:pt idx="1516">
                  <c:v>-0.37930000000000003</c:v>
                </c:pt>
                <c:pt idx="1517">
                  <c:v>-0.4365</c:v>
                </c:pt>
                <c:pt idx="1518">
                  <c:v>-0.41589999999999999</c:v>
                </c:pt>
                <c:pt idx="1519">
                  <c:v>-0.44600000000000001</c:v>
                </c:pt>
                <c:pt idx="1520">
                  <c:v>-0.45079999999999998</c:v>
                </c:pt>
                <c:pt idx="1521">
                  <c:v>-0.46579999999999999</c:v>
                </c:pt>
                <c:pt idx="1522">
                  <c:v>-0.47539999999999999</c:v>
                </c:pt>
                <c:pt idx="1523">
                  <c:v>-0.47499999999999998</c:v>
                </c:pt>
                <c:pt idx="1524">
                  <c:v>-0.38600000000000001</c:v>
                </c:pt>
                <c:pt idx="1525">
                  <c:v>-0.40489999999999998</c:v>
                </c:pt>
                <c:pt idx="1526">
                  <c:v>-0.32840000000000003</c:v>
                </c:pt>
                <c:pt idx="1527">
                  <c:v>-0.4461</c:v>
                </c:pt>
                <c:pt idx="1528">
                  <c:v>-0.37990000000000002</c:v>
                </c:pt>
                <c:pt idx="1529">
                  <c:v>-0.31190000000000001</c:v>
                </c:pt>
                <c:pt idx="1530">
                  <c:v>-0.3569</c:v>
                </c:pt>
                <c:pt idx="1531">
                  <c:v>-0.3569</c:v>
                </c:pt>
                <c:pt idx="1532">
                  <c:v>-0.40679999999999999</c:v>
                </c:pt>
                <c:pt idx="1533">
                  <c:v>-0.37169999999999997</c:v>
                </c:pt>
                <c:pt idx="1534">
                  <c:v>-0.30769999999999997</c:v>
                </c:pt>
                <c:pt idx="1535">
                  <c:v>-0.34720000000000001</c:v>
                </c:pt>
                <c:pt idx="1536">
                  <c:v>-0.31890000000000002</c:v>
                </c:pt>
                <c:pt idx="1537">
                  <c:v>-0.35189999999999999</c:v>
                </c:pt>
                <c:pt idx="1538">
                  <c:v>-0.29170000000000001</c:v>
                </c:pt>
                <c:pt idx="1539">
                  <c:v>-0.4098</c:v>
                </c:pt>
                <c:pt idx="1540">
                  <c:v>-0.38779999999999998</c:v>
                </c:pt>
                <c:pt idx="1541">
                  <c:v>-0.45650000000000002</c:v>
                </c:pt>
                <c:pt idx="1542">
                  <c:v>-0.47720000000000001</c:v>
                </c:pt>
                <c:pt idx="1543">
                  <c:v>-0.51370000000000005</c:v>
                </c:pt>
                <c:pt idx="1544">
                  <c:v>-0.34010000000000001</c:v>
                </c:pt>
                <c:pt idx="1545">
                  <c:v>-0.40050000000000002</c:v>
                </c:pt>
                <c:pt idx="1546">
                  <c:v>-0.4103</c:v>
                </c:pt>
                <c:pt idx="1547">
                  <c:v>-0.40289999999999998</c:v>
                </c:pt>
                <c:pt idx="1548">
                  <c:v>-0.4073</c:v>
                </c:pt>
                <c:pt idx="1549">
                  <c:v>-0.32340000000000002</c:v>
                </c:pt>
                <c:pt idx="1550">
                  <c:v>-0.30309999999999998</c:v>
                </c:pt>
                <c:pt idx="1551">
                  <c:v>-0.30940000000000001</c:v>
                </c:pt>
                <c:pt idx="1552">
                  <c:v>-0.33379999999999999</c:v>
                </c:pt>
                <c:pt idx="1553">
                  <c:v>-0.37459999999999999</c:v>
                </c:pt>
                <c:pt idx="1554">
                  <c:v>-0.38790000000000002</c:v>
                </c:pt>
                <c:pt idx="1555">
                  <c:v>-0.35270000000000001</c:v>
                </c:pt>
                <c:pt idx="1556">
                  <c:v>-0.39579999999999999</c:v>
                </c:pt>
                <c:pt idx="1557">
                  <c:v>-0.30599999999999999</c:v>
                </c:pt>
                <c:pt idx="1558">
                  <c:v>-0.40079999999999999</c:v>
                </c:pt>
                <c:pt idx="1559">
                  <c:v>-0.27989999999999998</c:v>
                </c:pt>
                <c:pt idx="1560">
                  <c:v>-0.3276</c:v>
                </c:pt>
                <c:pt idx="1561">
                  <c:v>-0.29680000000000001</c:v>
                </c:pt>
                <c:pt idx="1562">
                  <c:v>-0.25890000000000002</c:v>
                </c:pt>
                <c:pt idx="1563">
                  <c:v>-0.22520000000000001</c:v>
                </c:pt>
                <c:pt idx="1564">
                  <c:v>-0.22189999999999999</c:v>
                </c:pt>
                <c:pt idx="1565">
                  <c:v>-0.28370000000000001</c:v>
                </c:pt>
                <c:pt idx="1566">
                  <c:v>-0.34289999999999998</c:v>
                </c:pt>
                <c:pt idx="1567">
                  <c:v>-0.31809999999999999</c:v>
                </c:pt>
                <c:pt idx="1568">
                  <c:v>-0.28370000000000001</c:v>
                </c:pt>
                <c:pt idx="1569">
                  <c:v>-0.32090000000000002</c:v>
                </c:pt>
                <c:pt idx="1570">
                  <c:v>-0.40079999999999999</c:v>
                </c:pt>
                <c:pt idx="1571">
                  <c:v>-0.41189999999999999</c:v>
                </c:pt>
                <c:pt idx="1572">
                  <c:v>-0.40489999999999998</c:v>
                </c:pt>
                <c:pt idx="1573">
                  <c:v>-0.38800000000000001</c:v>
                </c:pt>
                <c:pt idx="1574">
                  <c:v>-0.28289999999999998</c:v>
                </c:pt>
                <c:pt idx="1575">
                  <c:v>-0.31290000000000001</c:v>
                </c:pt>
                <c:pt idx="1576">
                  <c:v>-0.37480000000000002</c:v>
                </c:pt>
                <c:pt idx="1577">
                  <c:v>-0.46439999999999998</c:v>
                </c:pt>
                <c:pt idx="1578">
                  <c:v>-0.50649999999999995</c:v>
                </c:pt>
                <c:pt idx="1579">
                  <c:v>-0.47670000000000001</c:v>
                </c:pt>
                <c:pt idx="1580">
                  <c:v>-0.43980000000000002</c:v>
                </c:pt>
                <c:pt idx="1581">
                  <c:v>-0.38819999999999999</c:v>
                </c:pt>
                <c:pt idx="1582">
                  <c:v>-0.35759999999999997</c:v>
                </c:pt>
                <c:pt idx="1583">
                  <c:v>-0.43480000000000002</c:v>
                </c:pt>
                <c:pt idx="1584">
                  <c:v>-0.46360000000000001</c:v>
                </c:pt>
                <c:pt idx="1585">
                  <c:v>-0.45350000000000001</c:v>
                </c:pt>
                <c:pt idx="1586">
                  <c:v>-0.49890000000000001</c:v>
                </c:pt>
                <c:pt idx="1587">
                  <c:v>-0.41549999999999998</c:v>
                </c:pt>
                <c:pt idx="1588">
                  <c:v>-0.47089999999999999</c:v>
                </c:pt>
                <c:pt idx="1589">
                  <c:v>-0.43930000000000002</c:v>
                </c:pt>
                <c:pt idx="1590">
                  <c:v>-0.44600000000000001</c:v>
                </c:pt>
                <c:pt idx="1591">
                  <c:v>-0.41589999999999999</c:v>
                </c:pt>
                <c:pt idx="1592">
                  <c:v>-0.49790000000000001</c:v>
                </c:pt>
                <c:pt idx="1593">
                  <c:v>-0.39689999999999998</c:v>
                </c:pt>
                <c:pt idx="1594">
                  <c:v>-0.43719999999999998</c:v>
                </c:pt>
                <c:pt idx="1595">
                  <c:v>-0.47370000000000001</c:v>
                </c:pt>
                <c:pt idx="1596">
                  <c:v>-0.46179999999999999</c:v>
                </c:pt>
                <c:pt idx="1597">
                  <c:v>-0.42349999999999999</c:v>
                </c:pt>
                <c:pt idx="1598">
                  <c:v>-0.4657</c:v>
                </c:pt>
                <c:pt idx="1599">
                  <c:v>-0.443</c:v>
                </c:pt>
                <c:pt idx="1600">
                  <c:v>-0.71279999999999999</c:v>
                </c:pt>
                <c:pt idx="1601">
                  <c:v>-0.58630000000000004</c:v>
                </c:pt>
                <c:pt idx="1602">
                  <c:v>-0.50839999999999996</c:v>
                </c:pt>
                <c:pt idx="1603">
                  <c:v>-0.50219999999999998</c:v>
                </c:pt>
                <c:pt idx="1604">
                  <c:v>-0.56659999999999999</c:v>
                </c:pt>
                <c:pt idx="1605">
                  <c:v>-0.55769999999999997</c:v>
                </c:pt>
                <c:pt idx="1606">
                  <c:v>-0.50860000000000005</c:v>
                </c:pt>
                <c:pt idx="1607">
                  <c:v>-0.51600000000000001</c:v>
                </c:pt>
                <c:pt idx="1608">
                  <c:v>-0.50690000000000002</c:v>
                </c:pt>
                <c:pt idx="1609">
                  <c:v>-0.46089999999999998</c:v>
                </c:pt>
                <c:pt idx="1610">
                  <c:v>-0.3846</c:v>
                </c:pt>
                <c:pt idx="1611">
                  <c:v>-0.43180000000000002</c:v>
                </c:pt>
                <c:pt idx="1612">
                  <c:v>-0.39879999999999999</c:v>
                </c:pt>
                <c:pt idx="1613">
                  <c:v>-0.41789999999999999</c:v>
                </c:pt>
                <c:pt idx="1614">
                  <c:v>-0.46289999999999998</c:v>
                </c:pt>
                <c:pt idx="1615">
                  <c:v>-0.35089999999999999</c:v>
                </c:pt>
                <c:pt idx="1616">
                  <c:v>-0.37190000000000001</c:v>
                </c:pt>
                <c:pt idx="1617">
                  <c:v>-0.46589999999999998</c:v>
                </c:pt>
                <c:pt idx="1618">
                  <c:v>-0.4163</c:v>
                </c:pt>
                <c:pt idx="1619">
                  <c:v>-0.4723</c:v>
                </c:pt>
                <c:pt idx="1620">
                  <c:v>-0.48870000000000002</c:v>
                </c:pt>
                <c:pt idx="1621">
                  <c:v>-0.4667</c:v>
                </c:pt>
                <c:pt idx="1622">
                  <c:v>-0.52390000000000003</c:v>
                </c:pt>
                <c:pt idx="1623">
                  <c:v>-0.55769999999999997</c:v>
                </c:pt>
                <c:pt idx="1624">
                  <c:v>-0.55230000000000001</c:v>
                </c:pt>
                <c:pt idx="1625">
                  <c:v>-0.50370000000000004</c:v>
                </c:pt>
                <c:pt idx="1626">
                  <c:v>-0.50780000000000003</c:v>
                </c:pt>
                <c:pt idx="1627">
                  <c:v>-0.4491</c:v>
                </c:pt>
                <c:pt idx="1628">
                  <c:v>-0.38300000000000001</c:v>
                </c:pt>
                <c:pt idx="1629">
                  <c:v>-0.43940000000000001</c:v>
                </c:pt>
                <c:pt idx="1630">
                  <c:v>-0.47089999999999999</c:v>
                </c:pt>
                <c:pt idx="1631">
                  <c:v>-0.41820000000000002</c:v>
                </c:pt>
                <c:pt idx="1632">
                  <c:v>-0.4541</c:v>
                </c:pt>
                <c:pt idx="1633">
                  <c:v>-0.32600000000000001</c:v>
                </c:pt>
                <c:pt idx="1634">
                  <c:v>-0.39500000000000002</c:v>
                </c:pt>
                <c:pt idx="1635">
                  <c:v>-0.3377</c:v>
                </c:pt>
                <c:pt idx="1636">
                  <c:v>-0.39579999999999999</c:v>
                </c:pt>
                <c:pt idx="1637">
                  <c:v>-0.41170000000000001</c:v>
                </c:pt>
                <c:pt idx="1638">
                  <c:v>-0.44929999999999998</c:v>
                </c:pt>
                <c:pt idx="1639">
                  <c:v>-0.38080000000000003</c:v>
                </c:pt>
                <c:pt idx="1640">
                  <c:v>-0.61380000000000001</c:v>
                </c:pt>
                <c:pt idx="1641">
                  <c:v>-0.56830000000000003</c:v>
                </c:pt>
                <c:pt idx="1642">
                  <c:v>-0.58960000000000001</c:v>
                </c:pt>
                <c:pt idx="1643">
                  <c:v>-0.55400000000000005</c:v>
                </c:pt>
                <c:pt idx="1644">
                  <c:v>-0.52890000000000004</c:v>
                </c:pt>
                <c:pt idx="1645">
                  <c:v>-0.5464</c:v>
                </c:pt>
                <c:pt idx="1646">
                  <c:v>-0.53090000000000004</c:v>
                </c:pt>
                <c:pt idx="1647">
                  <c:v>-0.48080000000000001</c:v>
                </c:pt>
                <c:pt idx="1648">
                  <c:v>-0.43859999999999999</c:v>
                </c:pt>
                <c:pt idx="1649">
                  <c:v>-0.45090000000000002</c:v>
                </c:pt>
                <c:pt idx="1650">
                  <c:v>-0.3856</c:v>
                </c:pt>
                <c:pt idx="1651">
                  <c:v>-0.49880000000000002</c:v>
                </c:pt>
                <c:pt idx="1652">
                  <c:v>-0.46579999999999999</c:v>
                </c:pt>
                <c:pt idx="1653">
                  <c:v>-0.4446</c:v>
                </c:pt>
                <c:pt idx="1654">
                  <c:v>-0.37790000000000001</c:v>
                </c:pt>
                <c:pt idx="1655">
                  <c:v>-0.35189999999999999</c:v>
                </c:pt>
                <c:pt idx="1656">
                  <c:v>-0.31490000000000001</c:v>
                </c:pt>
                <c:pt idx="1657">
                  <c:v>-0.35659999999999997</c:v>
                </c:pt>
                <c:pt idx="1658">
                  <c:v>-0.36380000000000001</c:v>
                </c:pt>
                <c:pt idx="1659">
                  <c:v>-0.32590000000000002</c:v>
                </c:pt>
                <c:pt idx="1660">
                  <c:v>-0.3276</c:v>
                </c:pt>
                <c:pt idx="1661">
                  <c:v>-0.39190000000000003</c:v>
                </c:pt>
                <c:pt idx="1662">
                  <c:v>-0.48680000000000001</c:v>
                </c:pt>
                <c:pt idx="1663">
                  <c:v>-0.39779999999999999</c:v>
                </c:pt>
                <c:pt idx="1664">
                  <c:v>-0.45100000000000001</c:v>
                </c:pt>
                <c:pt idx="1665">
                  <c:v>-0.48120000000000002</c:v>
                </c:pt>
                <c:pt idx="1666">
                  <c:v>-0.48880000000000001</c:v>
                </c:pt>
                <c:pt idx="1667">
                  <c:v>-0.50160000000000005</c:v>
                </c:pt>
                <c:pt idx="1668">
                  <c:v>-0.50309999999999999</c:v>
                </c:pt>
                <c:pt idx="1669">
                  <c:v>-0.54879999999999995</c:v>
                </c:pt>
                <c:pt idx="1670">
                  <c:v>-0.45979999999999999</c:v>
                </c:pt>
                <c:pt idx="1671">
                  <c:v>-0.4929</c:v>
                </c:pt>
                <c:pt idx="1672">
                  <c:v>-0.52910000000000001</c:v>
                </c:pt>
                <c:pt idx="1673">
                  <c:v>-0.51800000000000002</c:v>
                </c:pt>
                <c:pt idx="1674">
                  <c:v>-0.52210000000000001</c:v>
                </c:pt>
                <c:pt idx="1675">
                  <c:v>-0.51529999999999998</c:v>
                </c:pt>
                <c:pt idx="1676">
                  <c:v>-0.5514</c:v>
                </c:pt>
                <c:pt idx="1677">
                  <c:v>-0.53890000000000005</c:v>
                </c:pt>
                <c:pt idx="1678">
                  <c:v>-0.54490000000000005</c:v>
                </c:pt>
                <c:pt idx="1679">
                  <c:v>-0.56399999999999995</c:v>
                </c:pt>
                <c:pt idx="1680">
                  <c:v>-0.51339999999999997</c:v>
                </c:pt>
                <c:pt idx="1681">
                  <c:v>-0.45979999999999999</c:v>
                </c:pt>
                <c:pt idx="1682">
                  <c:v>-0.39360000000000001</c:v>
                </c:pt>
                <c:pt idx="1683">
                  <c:v>-0.38269999999999998</c:v>
                </c:pt>
                <c:pt idx="1684">
                  <c:v>-0.46500000000000002</c:v>
                </c:pt>
                <c:pt idx="1685">
                  <c:v>-0.35360000000000003</c:v>
                </c:pt>
                <c:pt idx="1686">
                  <c:v>-0.38390000000000002</c:v>
                </c:pt>
                <c:pt idx="1687">
                  <c:v>-0.38690000000000002</c:v>
                </c:pt>
                <c:pt idx="1688">
                  <c:v>-0.29249999999999998</c:v>
                </c:pt>
                <c:pt idx="1689">
                  <c:v>-0.34770000000000001</c:v>
                </c:pt>
                <c:pt idx="1690">
                  <c:v>-0.34870000000000001</c:v>
                </c:pt>
                <c:pt idx="1691">
                  <c:v>-0.36299999999999999</c:v>
                </c:pt>
                <c:pt idx="1692">
                  <c:v>-0.33579999999999999</c:v>
                </c:pt>
                <c:pt idx="1693">
                  <c:v>-0.35730000000000001</c:v>
                </c:pt>
                <c:pt idx="1694">
                  <c:v>-0.4778</c:v>
                </c:pt>
                <c:pt idx="1695">
                  <c:v>-0.47470000000000001</c:v>
                </c:pt>
                <c:pt idx="1696">
                  <c:v>-0.50139999999999996</c:v>
                </c:pt>
                <c:pt idx="1697">
                  <c:v>-0.56510000000000005</c:v>
                </c:pt>
                <c:pt idx="1698">
                  <c:v>-0.66879999999999995</c:v>
                </c:pt>
                <c:pt idx="1699">
                  <c:v>-0.54479999999999995</c:v>
                </c:pt>
                <c:pt idx="1700">
                  <c:v>-0.59560000000000002</c:v>
                </c:pt>
                <c:pt idx="1701">
                  <c:v>-0.56499999999999995</c:v>
                </c:pt>
                <c:pt idx="1702">
                  <c:v>-0.47570000000000001</c:v>
                </c:pt>
                <c:pt idx="1703">
                  <c:v>-0.58109999999999995</c:v>
                </c:pt>
                <c:pt idx="1704">
                  <c:v>-0.59689999999999999</c:v>
                </c:pt>
                <c:pt idx="1705">
                  <c:v>-0.55479999999999996</c:v>
                </c:pt>
                <c:pt idx="1706">
                  <c:v>-0.48520000000000002</c:v>
                </c:pt>
                <c:pt idx="1707">
                  <c:v>-0.51119999999999999</c:v>
                </c:pt>
                <c:pt idx="1708">
                  <c:v>-0.4929</c:v>
                </c:pt>
                <c:pt idx="1709">
                  <c:v>-0.42980000000000002</c:v>
                </c:pt>
                <c:pt idx="1710">
                  <c:v>-0.45729999999999998</c:v>
                </c:pt>
                <c:pt idx="1711">
                  <c:v>-0.36709999999999998</c:v>
                </c:pt>
                <c:pt idx="1712">
                  <c:v>-0.38679999999999998</c:v>
                </c:pt>
                <c:pt idx="1713">
                  <c:v>-0.49380000000000002</c:v>
                </c:pt>
                <c:pt idx="1714">
                  <c:v>-0.44280000000000003</c:v>
                </c:pt>
                <c:pt idx="1715">
                  <c:v>-0.43290000000000001</c:v>
                </c:pt>
                <c:pt idx="1716">
                  <c:v>-0.46800000000000003</c:v>
                </c:pt>
                <c:pt idx="1717">
                  <c:v>-0.40849999999999997</c:v>
                </c:pt>
                <c:pt idx="1718">
                  <c:v>-0.44769999999999999</c:v>
                </c:pt>
                <c:pt idx="1719">
                  <c:v>-0.34870000000000001</c:v>
                </c:pt>
                <c:pt idx="1720">
                  <c:v>-0.4113</c:v>
                </c:pt>
                <c:pt idx="1721">
                  <c:v>-0.29370000000000002</c:v>
                </c:pt>
                <c:pt idx="1722">
                  <c:v>-0.39979999999999999</c:v>
                </c:pt>
                <c:pt idx="1723">
                  <c:v>-0.373</c:v>
                </c:pt>
                <c:pt idx="1724">
                  <c:v>-0.38740000000000002</c:v>
                </c:pt>
                <c:pt idx="1725">
                  <c:v>-0.36870000000000003</c:v>
                </c:pt>
                <c:pt idx="1726">
                  <c:v>-0.36909999999999998</c:v>
                </c:pt>
                <c:pt idx="1727">
                  <c:v>-0.3574</c:v>
                </c:pt>
                <c:pt idx="1728">
                  <c:v>-0.33289999999999997</c:v>
                </c:pt>
                <c:pt idx="1729">
                  <c:v>-0.36809999999999998</c:v>
                </c:pt>
                <c:pt idx="1730">
                  <c:v>-0.43590000000000001</c:v>
                </c:pt>
                <c:pt idx="1731">
                  <c:v>-0.38069999999999998</c:v>
                </c:pt>
                <c:pt idx="1732">
                  <c:v>-0.40710000000000002</c:v>
                </c:pt>
                <c:pt idx="1733">
                  <c:v>-0.33090000000000003</c:v>
                </c:pt>
                <c:pt idx="1734">
                  <c:v>-0.41289999999999999</c:v>
                </c:pt>
                <c:pt idx="1735">
                  <c:v>-0.41649999999999998</c:v>
                </c:pt>
                <c:pt idx="1736">
                  <c:v>-0.42080000000000001</c:v>
                </c:pt>
                <c:pt idx="1737">
                  <c:v>-0.43359999999999999</c:v>
                </c:pt>
                <c:pt idx="1738">
                  <c:v>-0.35449999999999998</c:v>
                </c:pt>
                <c:pt idx="1739">
                  <c:v>-0.44169999999999998</c:v>
                </c:pt>
                <c:pt idx="1740">
                  <c:v>-0.39179999999999998</c:v>
                </c:pt>
                <c:pt idx="1741">
                  <c:v>-0.52890000000000004</c:v>
                </c:pt>
                <c:pt idx="1742">
                  <c:v>-0.4002</c:v>
                </c:pt>
                <c:pt idx="1743">
                  <c:v>-0.42670000000000002</c:v>
                </c:pt>
                <c:pt idx="1744">
                  <c:v>-0.4929</c:v>
                </c:pt>
                <c:pt idx="1745">
                  <c:v>-0.50849999999999995</c:v>
                </c:pt>
                <c:pt idx="1746">
                  <c:v>-0.36009999999999998</c:v>
                </c:pt>
                <c:pt idx="1747">
                  <c:v>-0.3725</c:v>
                </c:pt>
                <c:pt idx="1748">
                  <c:v>-0.40570000000000001</c:v>
                </c:pt>
                <c:pt idx="1749">
                  <c:v>-0.39879999999999999</c:v>
                </c:pt>
                <c:pt idx="1750">
                  <c:v>-0.41849999999999998</c:v>
                </c:pt>
                <c:pt idx="1751">
                  <c:v>-0.40250000000000002</c:v>
                </c:pt>
                <c:pt idx="1752">
                  <c:v>-0.40610000000000002</c:v>
                </c:pt>
                <c:pt idx="1753">
                  <c:v>-0.4471</c:v>
                </c:pt>
                <c:pt idx="1754">
                  <c:v>-0.43559999999999999</c:v>
                </c:pt>
                <c:pt idx="1755">
                  <c:v>-0.35170000000000001</c:v>
                </c:pt>
                <c:pt idx="1756">
                  <c:v>-0.36209999999999998</c:v>
                </c:pt>
                <c:pt idx="1757">
                  <c:v>-0.44600000000000001</c:v>
                </c:pt>
                <c:pt idx="1758">
                  <c:v>-0.3569</c:v>
                </c:pt>
                <c:pt idx="1759">
                  <c:v>-0.3695</c:v>
                </c:pt>
                <c:pt idx="1760">
                  <c:v>-0.33150000000000002</c:v>
                </c:pt>
                <c:pt idx="1761">
                  <c:v>-0.35389999999999999</c:v>
                </c:pt>
                <c:pt idx="1762">
                  <c:v>-0.32419999999999999</c:v>
                </c:pt>
                <c:pt idx="1763">
                  <c:v>-0.38519999999999999</c:v>
                </c:pt>
                <c:pt idx="1764">
                  <c:v>-0.32890000000000003</c:v>
                </c:pt>
                <c:pt idx="1765">
                  <c:v>-0.31190000000000001</c:v>
                </c:pt>
                <c:pt idx="1766">
                  <c:v>-0.34389999999999998</c:v>
                </c:pt>
                <c:pt idx="1767">
                  <c:v>-0.46970000000000001</c:v>
                </c:pt>
                <c:pt idx="1768">
                  <c:v>-0.36699999999999999</c:v>
                </c:pt>
                <c:pt idx="1769">
                  <c:v>-0.36220000000000002</c:v>
                </c:pt>
                <c:pt idx="1770">
                  <c:v>-0.37809999999999999</c:v>
                </c:pt>
                <c:pt idx="1771">
                  <c:v>-0.40079999999999999</c:v>
                </c:pt>
                <c:pt idx="1772">
                  <c:v>-0.3024</c:v>
                </c:pt>
                <c:pt idx="1773">
                  <c:v>-0.2636</c:v>
                </c:pt>
                <c:pt idx="1774">
                  <c:v>-0.36969999999999997</c:v>
                </c:pt>
                <c:pt idx="1775">
                  <c:v>-0.29970000000000002</c:v>
                </c:pt>
                <c:pt idx="1776">
                  <c:v>-0.29920000000000002</c:v>
                </c:pt>
                <c:pt idx="1777">
                  <c:v>-0.37780000000000002</c:v>
                </c:pt>
                <c:pt idx="1778">
                  <c:v>-0.38579999999999998</c:v>
                </c:pt>
                <c:pt idx="1779">
                  <c:v>-0.3841</c:v>
                </c:pt>
                <c:pt idx="1780">
                  <c:v>-0.38340000000000002</c:v>
                </c:pt>
                <c:pt idx="1781">
                  <c:v>-0.41749999999999998</c:v>
                </c:pt>
                <c:pt idx="1782">
                  <c:v>-0.46400000000000002</c:v>
                </c:pt>
                <c:pt idx="1783">
                  <c:v>-0.3977</c:v>
                </c:pt>
                <c:pt idx="1784">
                  <c:v>-0.37659999999999999</c:v>
                </c:pt>
                <c:pt idx="1785">
                  <c:v>-0.34599999999999997</c:v>
                </c:pt>
                <c:pt idx="1786">
                  <c:v>-0.45300000000000001</c:v>
                </c:pt>
                <c:pt idx="1787">
                  <c:v>-0.39660000000000001</c:v>
                </c:pt>
                <c:pt idx="1788">
                  <c:v>-0.38840000000000002</c:v>
                </c:pt>
                <c:pt idx="1789">
                  <c:v>-0.46829999999999999</c:v>
                </c:pt>
                <c:pt idx="1790">
                  <c:v>-0.32569999999999999</c:v>
                </c:pt>
                <c:pt idx="1791">
                  <c:v>-0.29809999999999998</c:v>
                </c:pt>
                <c:pt idx="1792">
                  <c:v>-0.32469999999999999</c:v>
                </c:pt>
                <c:pt idx="1793">
                  <c:v>-0.28889999999999999</c:v>
                </c:pt>
                <c:pt idx="1794">
                  <c:v>-0.34689999999999999</c:v>
                </c:pt>
                <c:pt idx="1795">
                  <c:v>-0.29220000000000002</c:v>
                </c:pt>
                <c:pt idx="1796">
                  <c:v>-0.37090000000000001</c:v>
                </c:pt>
                <c:pt idx="1797">
                  <c:v>-0.2402</c:v>
                </c:pt>
                <c:pt idx="1798">
                  <c:v>-0.32640000000000002</c:v>
                </c:pt>
                <c:pt idx="1799">
                  <c:v>-0.34870000000000001</c:v>
                </c:pt>
                <c:pt idx="1800">
                  <c:v>-0.29089999999999999</c:v>
                </c:pt>
                <c:pt idx="1801">
                  <c:v>-0.308</c:v>
                </c:pt>
                <c:pt idx="1802">
                  <c:v>-0.2369</c:v>
                </c:pt>
                <c:pt idx="1803">
                  <c:v>-0.18190000000000001</c:v>
                </c:pt>
                <c:pt idx="1804">
                  <c:v>-0.31119999999999998</c:v>
                </c:pt>
                <c:pt idx="1805">
                  <c:v>-0.3508</c:v>
                </c:pt>
                <c:pt idx="1806">
                  <c:v>-0.2959</c:v>
                </c:pt>
                <c:pt idx="1807">
                  <c:v>-0.31680000000000003</c:v>
                </c:pt>
                <c:pt idx="1808">
                  <c:v>-0.50060000000000004</c:v>
                </c:pt>
                <c:pt idx="1809">
                  <c:v>-0.54490000000000005</c:v>
                </c:pt>
                <c:pt idx="1810">
                  <c:v>-0.46279999999999999</c:v>
                </c:pt>
                <c:pt idx="1811">
                  <c:v>-0.51119999999999999</c:v>
                </c:pt>
                <c:pt idx="1812">
                  <c:v>-0.4819</c:v>
                </c:pt>
                <c:pt idx="1813">
                  <c:v>-0.51559999999999995</c:v>
                </c:pt>
                <c:pt idx="1814">
                  <c:v>-0.57089999999999996</c:v>
                </c:pt>
                <c:pt idx="1815">
                  <c:v>-0.55789999999999995</c:v>
                </c:pt>
                <c:pt idx="1816">
                  <c:v>-0.52990000000000004</c:v>
                </c:pt>
                <c:pt idx="1817">
                  <c:v>-0.56679999999999997</c:v>
                </c:pt>
                <c:pt idx="1818">
                  <c:v>-0.53979999999999995</c:v>
                </c:pt>
                <c:pt idx="1819">
                  <c:v>-0.51190000000000002</c:v>
                </c:pt>
                <c:pt idx="1820">
                  <c:v>-0.5595</c:v>
                </c:pt>
                <c:pt idx="1821">
                  <c:v>-0.47089999999999999</c:v>
                </c:pt>
                <c:pt idx="1822">
                  <c:v>-0.38490000000000002</c:v>
                </c:pt>
                <c:pt idx="1823">
                  <c:v>-0.42499999999999999</c:v>
                </c:pt>
                <c:pt idx="1824">
                  <c:v>-0.38890000000000002</c:v>
                </c:pt>
                <c:pt idx="1825">
                  <c:v>-0.39179999999999998</c:v>
                </c:pt>
                <c:pt idx="1826">
                  <c:v>-0.44469999999999998</c:v>
                </c:pt>
                <c:pt idx="1827">
                  <c:v>-0.34420000000000001</c:v>
                </c:pt>
                <c:pt idx="1828">
                  <c:v>-0.34610000000000002</c:v>
                </c:pt>
                <c:pt idx="1829">
                  <c:v>-0.37469999999999998</c:v>
                </c:pt>
                <c:pt idx="1830">
                  <c:v>-0.37369999999999998</c:v>
                </c:pt>
                <c:pt idx="1831">
                  <c:v>-0.47989999999999999</c:v>
                </c:pt>
                <c:pt idx="1832">
                  <c:v>-0.4597</c:v>
                </c:pt>
                <c:pt idx="1833">
                  <c:v>-0.41160000000000002</c:v>
                </c:pt>
                <c:pt idx="1834">
                  <c:v>-0.52580000000000005</c:v>
                </c:pt>
                <c:pt idx="1835">
                  <c:v>-0.60550000000000004</c:v>
                </c:pt>
                <c:pt idx="1836">
                  <c:v>-0.58130000000000004</c:v>
                </c:pt>
                <c:pt idx="1837">
                  <c:v>-0.49049999999999999</c:v>
                </c:pt>
                <c:pt idx="1838">
                  <c:v>-0.47810000000000002</c:v>
                </c:pt>
                <c:pt idx="1839">
                  <c:v>-0.49590000000000001</c:v>
                </c:pt>
                <c:pt idx="1840">
                  <c:v>-0.51939999999999997</c:v>
                </c:pt>
                <c:pt idx="1841">
                  <c:v>-0.53700000000000003</c:v>
                </c:pt>
                <c:pt idx="1842">
                  <c:v>-0.55279999999999996</c:v>
                </c:pt>
                <c:pt idx="1843">
                  <c:v>-0.44879999999999998</c:v>
                </c:pt>
                <c:pt idx="1844">
                  <c:v>-0.5141</c:v>
                </c:pt>
                <c:pt idx="1845">
                  <c:v>-0.38619999999999999</c:v>
                </c:pt>
                <c:pt idx="1846">
                  <c:v>-0.46389999999999998</c:v>
                </c:pt>
                <c:pt idx="1847">
                  <c:v>-0.43880000000000002</c:v>
                </c:pt>
                <c:pt idx="1848">
                  <c:v>-0.53680000000000005</c:v>
                </c:pt>
                <c:pt idx="1849">
                  <c:v>-0.38979999999999998</c:v>
                </c:pt>
                <c:pt idx="1850">
                  <c:v>-0.26119999999999999</c:v>
                </c:pt>
                <c:pt idx="1851">
                  <c:v>-0.22559999999999999</c:v>
                </c:pt>
                <c:pt idx="1852">
                  <c:v>-0.33489999999999998</c:v>
                </c:pt>
                <c:pt idx="1853">
                  <c:v>-0.24410000000000001</c:v>
                </c:pt>
                <c:pt idx="1854">
                  <c:v>-0.29709999999999998</c:v>
                </c:pt>
                <c:pt idx="1855">
                  <c:v>-0.43209999999999998</c:v>
                </c:pt>
                <c:pt idx="1856">
                  <c:v>-0.48320000000000002</c:v>
                </c:pt>
                <c:pt idx="1857">
                  <c:v>-0.42470000000000002</c:v>
                </c:pt>
                <c:pt idx="1858">
                  <c:v>-0.4103</c:v>
                </c:pt>
                <c:pt idx="1859">
                  <c:v>-0.50670000000000004</c:v>
                </c:pt>
                <c:pt idx="1860">
                  <c:v>-0.47349999999999998</c:v>
                </c:pt>
                <c:pt idx="1861">
                  <c:v>-0.5151</c:v>
                </c:pt>
                <c:pt idx="1862">
                  <c:v>-0.46650000000000003</c:v>
                </c:pt>
                <c:pt idx="1863">
                  <c:v>-0.43419999999999997</c:v>
                </c:pt>
                <c:pt idx="1864">
                  <c:v>-0.3306</c:v>
                </c:pt>
                <c:pt idx="1865">
                  <c:v>-0.34539999999999998</c:v>
                </c:pt>
                <c:pt idx="1866">
                  <c:v>-0.40410000000000001</c:v>
                </c:pt>
                <c:pt idx="1867">
                  <c:v>-0.21540000000000001</c:v>
                </c:pt>
                <c:pt idx="1868">
                  <c:v>-0.33910000000000001</c:v>
                </c:pt>
                <c:pt idx="1869">
                  <c:v>-0.36170000000000002</c:v>
                </c:pt>
                <c:pt idx="1870">
                  <c:v>-0.38290000000000002</c:v>
                </c:pt>
                <c:pt idx="1871">
                  <c:v>-0.26540000000000002</c:v>
                </c:pt>
                <c:pt idx="1872">
                  <c:v>-0.3463</c:v>
                </c:pt>
                <c:pt idx="1873">
                  <c:v>-0.42059999999999997</c:v>
                </c:pt>
                <c:pt idx="1874">
                  <c:v>-0.3498</c:v>
                </c:pt>
                <c:pt idx="1875">
                  <c:v>-0.35560000000000003</c:v>
                </c:pt>
                <c:pt idx="1876">
                  <c:v>2.7000000000000001E-3</c:v>
                </c:pt>
                <c:pt idx="1877">
                  <c:v>-8.7599999999999997E-2</c:v>
                </c:pt>
                <c:pt idx="1878">
                  <c:v>-0.30309999999999998</c:v>
                </c:pt>
                <c:pt idx="1879">
                  <c:v>-0.27250000000000002</c:v>
                </c:pt>
                <c:pt idx="1880">
                  <c:v>-0.19439999999999999</c:v>
                </c:pt>
                <c:pt idx="1881">
                  <c:v>-0.38159999999999999</c:v>
                </c:pt>
                <c:pt idx="1882">
                  <c:v>-0.35260000000000002</c:v>
                </c:pt>
                <c:pt idx="1883">
                  <c:v>-0.55110000000000003</c:v>
                </c:pt>
                <c:pt idx="1884">
                  <c:v>-0.49819999999999998</c:v>
                </c:pt>
                <c:pt idx="1885">
                  <c:v>-0.48909999999999998</c:v>
                </c:pt>
                <c:pt idx="1886">
                  <c:v>-0.4602</c:v>
                </c:pt>
                <c:pt idx="1887">
                  <c:v>-0.2331</c:v>
                </c:pt>
                <c:pt idx="1888">
                  <c:v>-0.32500000000000001</c:v>
                </c:pt>
                <c:pt idx="1889">
                  <c:v>-0.44850000000000001</c:v>
                </c:pt>
                <c:pt idx="1890">
                  <c:v>-0.35239999999999999</c:v>
                </c:pt>
                <c:pt idx="1891">
                  <c:v>-0.54520000000000002</c:v>
                </c:pt>
                <c:pt idx="1892">
                  <c:v>-0.39810000000000001</c:v>
                </c:pt>
                <c:pt idx="1893">
                  <c:v>-0.43709999999999999</c:v>
                </c:pt>
                <c:pt idx="1894">
                  <c:v>-0.32990000000000003</c:v>
                </c:pt>
                <c:pt idx="1895">
                  <c:v>-0.19889999999999999</c:v>
                </c:pt>
                <c:pt idx="1896">
                  <c:v>-0.28079999999999999</c:v>
                </c:pt>
                <c:pt idx="1897">
                  <c:v>-0.44350000000000001</c:v>
                </c:pt>
                <c:pt idx="1898">
                  <c:v>-0.25009999999999999</c:v>
                </c:pt>
                <c:pt idx="1899">
                  <c:v>-0.18790000000000001</c:v>
                </c:pt>
                <c:pt idx="1900">
                  <c:v>-0.2681</c:v>
                </c:pt>
                <c:pt idx="1901">
                  <c:v>-0.37759999999999999</c:v>
                </c:pt>
                <c:pt idx="1902">
                  <c:v>-0.55769999999999997</c:v>
                </c:pt>
                <c:pt idx="1903">
                  <c:v>-0.47920000000000001</c:v>
                </c:pt>
                <c:pt idx="1904">
                  <c:v>-0.29959999999999998</c:v>
                </c:pt>
                <c:pt idx="1905">
                  <c:v>-0.31040000000000001</c:v>
                </c:pt>
                <c:pt idx="1906">
                  <c:v>-0.4491</c:v>
                </c:pt>
                <c:pt idx="1907">
                  <c:v>-0.5071</c:v>
                </c:pt>
                <c:pt idx="1908">
                  <c:v>-0.49359999999999998</c:v>
                </c:pt>
                <c:pt idx="1909">
                  <c:v>-0.53710000000000002</c:v>
                </c:pt>
                <c:pt idx="1910">
                  <c:v>-0.4446</c:v>
                </c:pt>
                <c:pt idx="1911">
                  <c:v>-0.48320000000000002</c:v>
                </c:pt>
                <c:pt idx="1912">
                  <c:v>-0.33689999999999998</c:v>
                </c:pt>
                <c:pt idx="1913">
                  <c:v>-0.22819999999999999</c:v>
                </c:pt>
                <c:pt idx="1914">
                  <c:v>-0.1973</c:v>
                </c:pt>
                <c:pt idx="1915">
                  <c:v>-0.5141</c:v>
                </c:pt>
                <c:pt idx="1916">
                  <c:v>-0.4546</c:v>
                </c:pt>
                <c:pt idx="1917">
                  <c:v>-0.30709999999999998</c:v>
                </c:pt>
                <c:pt idx="1918">
                  <c:v>-0.32290000000000002</c:v>
                </c:pt>
                <c:pt idx="1919">
                  <c:v>-0.2606</c:v>
                </c:pt>
                <c:pt idx="1920">
                  <c:v>-0.2349</c:v>
                </c:pt>
                <c:pt idx="1921">
                  <c:v>-0.32550000000000001</c:v>
                </c:pt>
                <c:pt idx="1922">
                  <c:v>-0.2351</c:v>
                </c:pt>
                <c:pt idx="1923">
                  <c:v>-0.31809999999999999</c:v>
                </c:pt>
                <c:pt idx="1924">
                  <c:v>-0.12590000000000001</c:v>
                </c:pt>
                <c:pt idx="1925">
                  <c:v>-0.1792</c:v>
                </c:pt>
                <c:pt idx="1926">
                  <c:v>-0.15659999999999999</c:v>
                </c:pt>
                <c:pt idx="1927">
                  <c:v>-0.27560000000000001</c:v>
                </c:pt>
                <c:pt idx="1928">
                  <c:v>-0.307</c:v>
                </c:pt>
                <c:pt idx="1929">
                  <c:v>-0.111</c:v>
                </c:pt>
                <c:pt idx="1930">
                  <c:v>-6.4199999999999993E-2</c:v>
                </c:pt>
                <c:pt idx="1931">
                  <c:v>-0.18190000000000001</c:v>
                </c:pt>
                <c:pt idx="1932">
                  <c:v>-0.28210000000000002</c:v>
                </c:pt>
                <c:pt idx="1933">
                  <c:v>-0.1148</c:v>
                </c:pt>
                <c:pt idx="1934">
                  <c:v>-0.2324</c:v>
                </c:pt>
                <c:pt idx="1935">
                  <c:v>-7.4300000000000005E-2</c:v>
                </c:pt>
                <c:pt idx="1936">
                  <c:v>3.6400000000000002E-2</c:v>
                </c:pt>
                <c:pt idx="1937">
                  <c:v>-4.07E-2</c:v>
                </c:pt>
                <c:pt idx="1938">
                  <c:v>1.66E-2</c:v>
                </c:pt>
                <c:pt idx="1939">
                  <c:v>6.1600000000000002E-2</c:v>
                </c:pt>
                <c:pt idx="1940">
                  <c:v>6.3799999999999996E-2</c:v>
                </c:pt>
                <c:pt idx="1941">
                  <c:v>-3.5700000000000003E-2</c:v>
                </c:pt>
                <c:pt idx="1942">
                  <c:v>0.1014</c:v>
                </c:pt>
                <c:pt idx="1943">
                  <c:v>8.09E-2</c:v>
                </c:pt>
                <c:pt idx="1944">
                  <c:v>1.4E-2</c:v>
                </c:pt>
                <c:pt idx="1945">
                  <c:v>-7.4099999999999999E-2</c:v>
                </c:pt>
                <c:pt idx="1946">
                  <c:v>-3.1099999999999999E-2</c:v>
                </c:pt>
                <c:pt idx="1947">
                  <c:v>-7.17E-2</c:v>
                </c:pt>
                <c:pt idx="1948">
                  <c:v>-0.1709</c:v>
                </c:pt>
                <c:pt idx="1949">
                  <c:v>-0.2271</c:v>
                </c:pt>
                <c:pt idx="1950">
                  <c:v>6.3899999999999998E-2</c:v>
                </c:pt>
                <c:pt idx="1951">
                  <c:v>4.36E-2</c:v>
                </c:pt>
                <c:pt idx="1952">
                  <c:v>4.3700000000000003E-2</c:v>
                </c:pt>
                <c:pt idx="1953">
                  <c:v>-9.7799999999999998E-2</c:v>
                </c:pt>
                <c:pt idx="1954">
                  <c:v>-0.19309999999999999</c:v>
                </c:pt>
                <c:pt idx="1955">
                  <c:v>-0.2006</c:v>
                </c:pt>
                <c:pt idx="1956">
                  <c:v>7.7399999999999997E-2</c:v>
                </c:pt>
                <c:pt idx="1957">
                  <c:v>-1.66E-2</c:v>
                </c:pt>
                <c:pt idx="1958">
                  <c:v>-4.2299999999999997E-2</c:v>
                </c:pt>
                <c:pt idx="1959">
                  <c:v>-1.46E-2</c:v>
                </c:pt>
                <c:pt idx="1960">
                  <c:v>2.4899999999999999E-2</c:v>
                </c:pt>
                <c:pt idx="1961">
                  <c:v>-3.95E-2</c:v>
                </c:pt>
                <c:pt idx="1962">
                  <c:v>-6.6E-3</c:v>
                </c:pt>
                <c:pt idx="1963">
                  <c:v>-0.23749999999999999</c:v>
                </c:pt>
                <c:pt idx="1964">
                  <c:v>-0.1381</c:v>
                </c:pt>
                <c:pt idx="1965">
                  <c:v>-8.8400000000000006E-2</c:v>
                </c:pt>
                <c:pt idx="1966">
                  <c:v>-3.56E-2</c:v>
                </c:pt>
                <c:pt idx="1967">
                  <c:v>-9.6000000000000002E-2</c:v>
                </c:pt>
                <c:pt idx="1968">
                  <c:v>7.3400000000000007E-2</c:v>
                </c:pt>
                <c:pt idx="1969">
                  <c:v>-8.8999999999999996E-2</c:v>
                </c:pt>
                <c:pt idx="1970">
                  <c:v>-0.17269999999999999</c:v>
                </c:pt>
                <c:pt idx="1971">
                  <c:v>1.8700000000000001E-2</c:v>
                </c:pt>
                <c:pt idx="1972">
                  <c:v>-7.0800000000000002E-2</c:v>
                </c:pt>
                <c:pt idx="1973">
                  <c:v>-0.1128</c:v>
                </c:pt>
                <c:pt idx="1974">
                  <c:v>-0.18990000000000001</c:v>
                </c:pt>
                <c:pt idx="1975">
                  <c:v>-0.14979999999999999</c:v>
                </c:pt>
                <c:pt idx="1976">
                  <c:v>3.3799999999999997E-2</c:v>
                </c:pt>
                <c:pt idx="1977">
                  <c:v>-7.8899999999999998E-2</c:v>
                </c:pt>
                <c:pt idx="1978">
                  <c:v>9.6100000000000005E-2</c:v>
                </c:pt>
                <c:pt idx="1979">
                  <c:v>0.15240000000000001</c:v>
                </c:pt>
                <c:pt idx="1980">
                  <c:v>8.4900000000000003E-2</c:v>
                </c:pt>
                <c:pt idx="1981">
                  <c:v>6.9699999999999998E-2</c:v>
                </c:pt>
                <c:pt idx="1982">
                  <c:v>0.1169</c:v>
                </c:pt>
                <c:pt idx="1983">
                  <c:v>-1.46E-2</c:v>
                </c:pt>
                <c:pt idx="1984">
                  <c:v>1.89E-2</c:v>
                </c:pt>
                <c:pt idx="1985">
                  <c:v>2.9100000000000001E-2</c:v>
                </c:pt>
                <c:pt idx="1986">
                  <c:v>0.20710000000000001</c:v>
                </c:pt>
                <c:pt idx="1987">
                  <c:v>0.15090000000000001</c:v>
                </c:pt>
                <c:pt idx="1988">
                  <c:v>0.1719</c:v>
                </c:pt>
                <c:pt idx="1989">
                  <c:v>0.27150000000000002</c:v>
                </c:pt>
                <c:pt idx="1990">
                  <c:v>0.28410000000000002</c:v>
                </c:pt>
                <c:pt idx="1991">
                  <c:v>7.3599999999999999E-2</c:v>
                </c:pt>
                <c:pt idx="1992">
                  <c:v>8.9899999999999994E-2</c:v>
                </c:pt>
                <c:pt idx="1993">
                  <c:v>0.27750000000000002</c:v>
                </c:pt>
                <c:pt idx="1994">
                  <c:v>0.28389999999999999</c:v>
                </c:pt>
                <c:pt idx="1995">
                  <c:v>0.2225</c:v>
                </c:pt>
                <c:pt idx="1996">
                  <c:v>0.44069999999999998</c:v>
                </c:pt>
                <c:pt idx="1997">
                  <c:v>0.47360000000000002</c:v>
                </c:pt>
                <c:pt idx="1998">
                  <c:v>0.27310000000000001</c:v>
                </c:pt>
                <c:pt idx="1999">
                  <c:v>0.30990000000000001</c:v>
                </c:pt>
                <c:pt idx="2000">
                  <c:v>0.51219999999999999</c:v>
                </c:pt>
                <c:pt idx="2001">
                  <c:v>0.4758</c:v>
                </c:pt>
                <c:pt idx="2002">
                  <c:v>0.51329999999999998</c:v>
                </c:pt>
                <c:pt idx="2003">
                  <c:v>0.44280000000000003</c:v>
                </c:pt>
                <c:pt idx="2004">
                  <c:v>0.56799999999999995</c:v>
                </c:pt>
                <c:pt idx="2005">
                  <c:v>0.56289999999999996</c:v>
                </c:pt>
                <c:pt idx="2006">
                  <c:v>0.46539999999999998</c:v>
                </c:pt>
                <c:pt idx="2007">
                  <c:v>0.45429999999999998</c:v>
                </c:pt>
                <c:pt idx="2008">
                  <c:v>0.61240000000000006</c:v>
                </c:pt>
                <c:pt idx="2009">
                  <c:v>0.5504</c:v>
                </c:pt>
                <c:pt idx="2010">
                  <c:v>0.4698</c:v>
                </c:pt>
                <c:pt idx="2011">
                  <c:v>0.53890000000000005</c:v>
                </c:pt>
                <c:pt idx="2012">
                  <c:v>0.55520000000000003</c:v>
                </c:pt>
                <c:pt idx="2013">
                  <c:v>0.65429999999999999</c:v>
                </c:pt>
                <c:pt idx="2014">
                  <c:v>0.85319999999999996</c:v>
                </c:pt>
                <c:pt idx="2015">
                  <c:v>0.81479999999999997</c:v>
                </c:pt>
                <c:pt idx="2016">
                  <c:v>0.66710000000000003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B5B3-4449-9928-D715F3EA32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26082271"/>
        <c:axId val="1626112511"/>
      </c:scatterChart>
      <c:valAx>
        <c:axId val="1626082271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ja-JP" altLang="en-US" sz="2000" b="1"/>
                  <a:t>西暦　年</a:t>
                </a:r>
              </a:p>
            </c:rich>
          </c:tx>
          <c:layout>
            <c:manualLayout>
              <c:xMode val="edge"/>
              <c:yMode val="edge"/>
              <c:x val="0.48273692693757131"/>
              <c:y val="0.9230876520966269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ja-JP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626112511"/>
        <c:crosses val="autoZero"/>
        <c:crossBetween val="midCat"/>
      </c:valAx>
      <c:valAx>
        <c:axId val="162611251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ja-JP" altLang="en-US" sz="2000" b="1" dirty="0"/>
                  <a:t>平均気温℃</a:t>
                </a:r>
                <a:endParaRPr lang="en-US" altLang="ja-JP" sz="2000" b="1" dirty="0"/>
              </a:p>
            </c:rich>
          </c:tx>
          <c:layout>
            <c:manualLayout>
              <c:xMode val="edge"/>
              <c:yMode val="edge"/>
              <c:x val="1.8196831745326356E-2"/>
              <c:y val="0.4511126179216802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ja-JP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626082271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E1A06-8754-4870-9E44-E39BADAD98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27F020-BBC3-49BB-91C2-5B2CBD64B3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7C0C22-EBDA-4130-87AE-CB28BC19B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5/31/2023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A419A8-07CA-4A4C-AEC2-C40D4D50A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FA7B86-E610-42EA-B4DC-C2F44778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A7BA06D-B3FF-4E91-8639-B4569AE3AA23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2B30C86D-5A07-48BC-9C9D-6F9A2DB1E9E1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8348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6E5D1-6D19-4E7F-9B4E-42326B771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D2A06C-F91A-4ADC-9CD2-61F0A4D7EE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43AA9A-2280-4F63-8B3D-20742AE69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0D986B-E58E-43B6-8A80-FFA9D8F74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140D36-2E71-4F27-967F-7A3E4C6EE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C1609904-5327-4D2C-A445-B270A00F3B5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0FC7BEC-08C5-4D95-9C84-B48BC8AD1C9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95710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1FEA3D-0C7F-45CD-B6A0-942F707B3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8B8A12-BCE6-4D03-A637-1DEC8924BE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9755-9FF4-428A-AEB7-1A6477466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141836-11E2-49FD-877D-53B74514A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D24C42-4B05-4EEF-BE14-29041EC9C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5BADDEB1-F604-408B-B02A-A2814606E6A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8DF7987-332F-4D6C-81C3-990F39C76C96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7841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7BC00763-ECEE-E793-C683-01EE8204B7D3}"/>
              </a:ext>
            </a:extLst>
          </p:cNvPr>
          <p:cNvGrpSpPr>
            <a:grpSpLocks/>
          </p:cNvGrpSpPr>
          <p:nvPr/>
        </p:nvGrpSpPr>
        <p:grpSpPr bwMode="auto">
          <a:xfrm>
            <a:off x="4234" y="4267200"/>
            <a:ext cx="12187767" cy="2590800"/>
            <a:chOff x="2" y="2688"/>
            <a:chExt cx="5758" cy="1632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B2C89779-BCFB-5D25-BFA7-F9739C66BC9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5848 w 5740"/>
                <a:gd name="T1" fmla="*/ 12 h 4316"/>
                <a:gd name="T2" fmla="*/ 0 w 5740"/>
                <a:gd name="T3" fmla="*/ 12 h 4316"/>
                <a:gd name="T4" fmla="*/ 0 w 5740"/>
                <a:gd name="T5" fmla="*/ 0 h 4316"/>
                <a:gd name="T6" fmla="*/ 5848 w 5740"/>
                <a:gd name="T7" fmla="*/ 0 h 4316"/>
                <a:gd name="T8" fmla="*/ 5848 w 5740"/>
                <a:gd name="T9" fmla="*/ 12 h 4316"/>
                <a:gd name="T10" fmla="*/ 5848 w 5740"/>
                <a:gd name="T11" fmla="*/ 12 h 43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 sz="1800"/>
            </a:p>
          </p:txBody>
        </p:sp>
        <p:grpSp>
          <p:nvGrpSpPr>
            <p:cNvPr id="4" name="Group 4">
              <a:extLst>
                <a:ext uri="{FF2B5EF4-FFF2-40B4-BE49-F238E27FC236}">
                  <a16:creationId xmlns:a16="http://schemas.microsoft.com/office/drawing/2014/main" id="{9F8B687A-7ECD-0164-EF03-614E4056A10C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55" name="Oval 5">
                <a:extLst>
                  <a:ext uri="{FF2B5EF4-FFF2-40B4-BE49-F238E27FC236}">
                    <a16:creationId xmlns:a16="http://schemas.microsoft.com/office/drawing/2014/main" id="{84D56B69-F996-8530-5720-D1BE3A4B4E83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56" name="Oval 6">
                <a:extLst>
                  <a:ext uri="{FF2B5EF4-FFF2-40B4-BE49-F238E27FC236}">
                    <a16:creationId xmlns:a16="http://schemas.microsoft.com/office/drawing/2014/main" id="{5FCB1662-33C6-5FF8-3979-D29EF530B9E2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57" name="Oval 7">
                <a:extLst>
                  <a:ext uri="{FF2B5EF4-FFF2-40B4-BE49-F238E27FC236}">
                    <a16:creationId xmlns:a16="http://schemas.microsoft.com/office/drawing/2014/main" id="{FA0D251D-4168-6A0D-1DF3-47D10B65D486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58" name="Oval 8">
                <a:extLst>
                  <a:ext uri="{FF2B5EF4-FFF2-40B4-BE49-F238E27FC236}">
                    <a16:creationId xmlns:a16="http://schemas.microsoft.com/office/drawing/2014/main" id="{E29A1FA9-B63D-7437-B01A-CD5503098B56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59" name="Oval 9">
                <a:extLst>
                  <a:ext uri="{FF2B5EF4-FFF2-40B4-BE49-F238E27FC236}">
                    <a16:creationId xmlns:a16="http://schemas.microsoft.com/office/drawing/2014/main" id="{A9459EC9-38DF-3120-6E10-5B5C54910B60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60" name="Freeform 10">
                <a:extLst>
                  <a:ext uri="{FF2B5EF4-FFF2-40B4-BE49-F238E27FC236}">
                    <a16:creationId xmlns:a16="http://schemas.microsoft.com/office/drawing/2014/main" id="{664E8FD5-E294-D049-AA31-216C95929C8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>
                  <a:gd name="T0" fmla="*/ 376 w 382"/>
                  <a:gd name="T1" fmla="*/ 12 h 161"/>
                  <a:gd name="T2" fmla="*/ 257 w 382"/>
                  <a:gd name="T3" fmla="*/ 24 h 161"/>
                  <a:gd name="T4" fmla="*/ 149 w 382"/>
                  <a:gd name="T5" fmla="*/ 54 h 161"/>
                  <a:gd name="T6" fmla="*/ 101 w 382"/>
                  <a:gd name="T7" fmla="*/ 77 h 161"/>
                  <a:gd name="T8" fmla="*/ 59 w 382"/>
                  <a:gd name="T9" fmla="*/ 101 h 161"/>
                  <a:gd name="T10" fmla="*/ 24 w 382"/>
                  <a:gd name="T11" fmla="*/ 131 h 161"/>
                  <a:gd name="T12" fmla="*/ 0 w 382"/>
                  <a:gd name="T13" fmla="*/ 161 h 161"/>
                  <a:gd name="T14" fmla="*/ 0 w 382"/>
                  <a:gd name="T15" fmla="*/ 137 h 161"/>
                  <a:gd name="T16" fmla="*/ 29 w 382"/>
                  <a:gd name="T17" fmla="*/ 107 h 161"/>
                  <a:gd name="T18" fmla="*/ 65 w 382"/>
                  <a:gd name="T19" fmla="*/ 83 h 161"/>
                  <a:gd name="T20" fmla="*/ 155 w 382"/>
                  <a:gd name="T21" fmla="*/ 36 h 161"/>
                  <a:gd name="T22" fmla="*/ 257 w 382"/>
                  <a:gd name="T23" fmla="*/ 12 h 161"/>
                  <a:gd name="T24" fmla="*/ 376 w 382"/>
                  <a:gd name="T25" fmla="*/ 0 h 161"/>
                  <a:gd name="T26" fmla="*/ 376 w 382"/>
                  <a:gd name="T27" fmla="*/ 0 h 161"/>
                  <a:gd name="T28" fmla="*/ 382 w 382"/>
                  <a:gd name="T29" fmla="*/ 0 h 161"/>
                  <a:gd name="T30" fmla="*/ 382 w 382"/>
                  <a:gd name="T31" fmla="*/ 12 h 161"/>
                  <a:gd name="T32" fmla="*/ 376 w 382"/>
                  <a:gd name="T33" fmla="*/ 12 h 161"/>
                  <a:gd name="T34" fmla="*/ 376 w 382"/>
                  <a:gd name="T35" fmla="*/ 12 h 161"/>
                  <a:gd name="T36" fmla="*/ 376 w 382"/>
                  <a:gd name="T37" fmla="*/ 12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61" name="Freeform 11">
                <a:extLst>
                  <a:ext uri="{FF2B5EF4-FFF2-40B4-BE49-F238E27FC236}">
                    <a16:creationId xmlns:a16="http://schemas.microsoft.com/office/drawing/2014/main" id="{BCDE4306-8DC1-52E2-4D90-C83770A567F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>
                  <a:gd name="T0" fmla="*/ 257 w 443"/>
                  <a:gd name="T1" fmla="*/ 54 h 66"/>
                  <a:gd name="T2" fmla="*/ 353 w 443"/>
                  <a:gd name="T3" fmla="*/ 48 h 66"/>
                  <a:gd name="T4" fmla="*/ 443 w 443"/>
                  <a:gd name="T5" fmla="*/ 24 h 66"/>
                  <a:gd name="T6" fmla="*/ 443 w 443"/>
                  <a:gd name="T7" fmla="*/ 36 h 66"/>
                  <a:gd name="T8" fmla="*/ 353 w 443"/>
                  <a:gd name="T9" fmla="*/ 60 h 66"/>
                  <a:gd name="T10" fmla="*/ 257 w 443"/>
                  <a:gd name="T11" fmla="*/ 66 h 66"/>
                  <a:gd name="T12" fmla="*/ 186 w 443"/>
                  <a:gd name="T13" fmla="*/ 60 h 66"/>
                  <a:gd name="T14" fmla="*/ 120 w 443"/>
                  <a:gd name="T15" fmla="*/ 48 h 66"/>
                  <a:gd name="T16" fmla="*/ 60 w 443"/>
                  <a:gd name="T17" fmla="*/ 36 h 66"/>
                  <a:gd name="T18" fmla="*/ 0 w 443"/>
                  <a:gd name="T19" fmla="*/ 12 h 66"/>
                  <a:gd name="T20" fmla="*/ 0 w 443"/>
                  <a:gd name="T21" fmla="*/ 0 h 66"/>
                  <a:gd name="T22" fmla="*/ 54 w 443"/>
                  <a:gd name="T23" fmla="*/ 24 h 66"/>
                  <a:gd name="T24" fmla="*/ 120 w 443"/>
                  <a:gd name="T25" fmla="*/ 36 h 66"/>
                  <a:gd name="T26" fmla="*/ 186 w 443"/>
                  <a:gd name="T27" fmla="*/ 48 h 66"/>
                  <a:gd name="T28" fmla="*/ 257 w 443"/>
                  <a:gd name="T29" fmla="*/ 54 h 66"/>
                  <a:gd name="T30" fmla="*/ 257 w 443"/>
                  <a:gd name="T31" fmla="*/ 54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62" name="Freeform 12">
                <a:extLst>
                  <a:ext uri="{FF2B5EF4-FFF2-40B4-BE49-F238E27FC236}">
                    <a16:creationId xmlns:a16="http://schemas.microsoft.com/office/drawing/2014/main" id="{3E1A78D9-6463-79FD-67E2-2B2EB5E3F86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>
                  <a:gd name="T0" fmla="*/ 12 w 89"/>
                  <a:gd name="T1" fmla="*/ 66 h 216"/>
                  <a:gd name="T2" fmla="*/ 18 w 89"/>
                  <a:gd name="T3" fmla="*/ 108 h 216"/>
                  <a:gd name="T4" fmla="*/ 36 w 89"/>
                  <a:gd name="T5" fmla="*/ 144 h 216"/>
                  <a:gd name="T6" fmla="*/ 60 w 89"/>
                  <a:gd name="T7" fmla="*/ 180 h 216"/>
                  <a:gd name="T8" fmla="*/ 89 w 89"/>
                  <a:gd name="T9" fmla="*/ 216 h 216"/>
                  <a:gd name="T10" fmla="*/ 72 w 89"/>
                  <a:gd name="T11" fmla="*/ 216 h 216"/>
                  <a:gd name="T12" fmla="*/ 42 w 89"/>
                  <a:gd name="T13" fmla="*/ 180 h 216"/>
                  <a:gd name="T14" fmla="*/ 18 w 89"/>
                  <a:gd name="T15" fmla="*/ 144 h 216"/>
                  <a:gd name="T16" fmla="*/ 6 w 89"/>
                  <a:gd name="T17" fmla="*/ 108 h 216"/>
                  <a:gd name="T18" fmla="*/ 0 w 89"/>
                  <a:gd name="T19" fmla="*/ 66 h 216"/>
                  <a:gd name="T20" fmla="*/ 0 w 89"/>
                  <a:gd name="T21" fmla="*/ 30 h 216"/>
                  <a:gd name="T22" fmla="*/ 12 w 89"/>
                  <a:gd name="T23" fmla="*/ 0 h 216"/>
                  <a:gd name="T24" fmla="*/ 30 w 89"/>
                  <a:gd name="T25" fmla="*/ 0 h 216"/>
                  <a:gd name="T26" fmla="*/ 18 w 89"/>
                  <a:gd name="T27" fmla="*/ 30 h 216"/>
                  <a:gd name="T28" fmla="*/ 12 w 89"/>
                  <a:gd name="T29" fmla="*/ 66 h 216"/>
                  <a:gd name="T30" fmla="*/ 12 w 89"/>
                  <a:gd name="T31" fmla="*/ 66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63" name="Freeform 13">
                <a:extLst>
                  <a:ext uri="{FF2B5EF4-FFF2-40B4-BE49-F238E27FC236}">
                    <a16:creationId xmlns:a16="http://schemas.microsoft.com/office/drawing/2014/main" id="{85360A2F-2A25-99A9-F5AB-742BE4BF330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>
                  <a:gd name="T0" fmla="*/ 382 w 747"/>
                  <a:gd name="T1" fmla="*/ 443 h 461"/>
                  <a:gd name="T2" fmla="*/ 311 w 747"/>
                  <a:gd name="T3" fmla="*/ 437 h 461"/>
                  <a:gd name="T4" fmla="*/ 245 w 747"/>
                  <a:gd name="T5" fmla="*/ 425 h 461"/>
                  <a:gd name="T6" fmla="*/ 185 w 747"/>
                  <a:gd name="T7" fmla="*/ 407 h 461"/>
                  <a:gd name="T8" fmla="*/ 131 w 747"/>
                  <a:gd name="T9" fmla="*/ 383 h 461"/>
                  <a:gd name="T10" fmla="*/ 83 w 747"/>
                  <a:gd name="T11" fmla="*/ 347 h 461"/>
                  <a:gd name="T12" fmla="*/ 53 w 747"/>
                  <a:gd name="T13" fmla="*/ 311 h 461"/>
                  <a:gd name="T14" fmla="*/ 30 w 747"/>
                  <a:gd name="T15" fmla="*/ 269 h 461"/>
                  <a:gd name="T16" fmla="*/ 24 w 747"/>
                  <a:gd name="T17" fmla="*/ 227 h 461"/>
                  <a:gd name="T18" fmla="*/ 30 w 747"/>
                  <a:gd name="T19" fmla="*/ 185 h 461"/>
                  <a:gd name="T20" fmla="*/ 53 w 747"/>
                  <a:gd name="T21" fmla="*/ 143 h 461"/>
                  <a:gd name="T22" fmla="*/ 83 w 747"/>
                  <a:gd name="T23" fmla="*/ 107 h 461"/>
                  <a:gd name="T24" fmla="*/ 131 w 747"/>
                  <a:gd name="T25" fmla="*/ 77 h 461"/>
                  <a:gd name="T26" fmla="*/ 185 w 747"/>
                  <a:gd name="T27" fmla="*/ 47 h 461"/>
                  <a:gd name="T28" fmla="*/ 245 w 747"/>
                  <a:gd name="T29" fmla="*/ 30 h 461"/>
                  <a:gd name="T30" fmla="*/ 311 w 747"/>
                  <a:gd name="T31" fmla="*/ 18 h 461"/>
                  <a:gd name="T32" fmla="*/ 382 w 747"/>
                  <a:gd name="T33" fmla="*/ 12 h 461"/>
                  <a:gd name="T34" fmla="*/ 478 w 747"/>
                  <a:gd name="T35" fmla="*/ 18 h 461"/>
                  <a:gd name="T36" fmla="*/ 562 w 747"/>
                  <a:gd name="T37" fmla="*/ 41 h 461"/>
                  <a:gd name="T38" fmla="*/ 562 w 747"/>
                  <a:gd name="T39" fmla="*/ 36 h 461"/>
                  <a:gd name="T40" fmla="*/ 562 w 747"/>
                  <a:gd name="T41" fmla="*/ 30 h 461"/>
                  <a:gd name="T42" fmla="*/ 478 w 747"/>
                  <a:gd name="T43" fmla="*/ 6 h 461"/>
                  <a:gd name="T44" fmla="*/ 382 w 747"/>
                  <a:gd name="T45" fmla="*/ 0 h 461"/>
                  <a:gd name="T46" fmla="*/ 305 w 747"/>
                  <a:gd name="T47" fmla="*/ 6 h 461"/>
                  <a:gd name="T48" fmla="*/ 233 w 747"/>
                  <a:gd name="T49" fmla="*/ 18 h 461"/>
                  <a:gd name="T50" fmla="*/ 167 w 747"/>
                  <a:gd name="T51" fmla="*/ 41 h 461"/>
                  <a:gd name="T52" fmla="*/ 113 w 747"/>
                  <a:gd name="T53" fmla="*/ 65 h 461"/>
                  <a:gd name="T54" fmla="*/ 65 w 747"/>
                  <a:gd name="T55" fmla="*/ 101 h 461"/>
                  <a:gd name="T56" fmla="*/ 30 w 747"/>
                  <a:gd name="T57" fmla="*/ 137 h 461"/>
                  <a:gd name="T58" fmla="*/ 6 w 747"/>
                  <a:gd name="T59" fmla="*/ 179 h 461"/>
                  <a:gd name="T60" fmla="*/ 0 w 747"/>
                  <a:gd name="T61" fmla="*/ 227 h 461"/>
                  <a:gd name="T62" fmla="*/ 6 w 747"/>
                  <a:gd name="T63" fmla="*/ 275 h 461"/>
                  <a:gd name="T64" fmla="*/ 30 w 747"/>
                  <a:gd name="T65" fmla="*/ 317 h 461"/>
                  <a:gd name="T66" fmla="*/ 65 w 747"/>
                  <a:gd name="T67" fmla="*/ 359 h 461"/>
                  <a:gd name="T68" fmla="*/ 113 w 747"/>
                  <a:gd name="T69" fmla="*/ 395 h 461"/>
                  <a:gd name="T70" fmla="*/ 167 w 747"/>
                  <a:gd name="T71" fmla="*/ 419 h 461"/>
                  <a:gd name="T72" fmla="*/ 233 w 747"/>
                  <a:gd name="T73" fmla="*/ 443 h 461"/>
                  <a:gd name="T74" fmla="*/ 305 w 747"/>
                  <a:gd name="T75" fmla="*/ 455 h 461"/>
                  <a:gd name="T76" fmla="*/ 382 w 747"/>
                  <a:gd name="T77" fmla="*/ 461 h 461"/>
                  <a:gd name="T78" fmla="*/ 448 w 747"/>
                  <a:gd name="T79" fmla="*/ 455 h 461"/>
                  <a:gd name="T80" fmla="*/ 508 w 747"/>
                  <a:gd name="T81" fmla="*/ 449 h 461"/>
                  <a:gd name="T82" fmla="*/ 609 w 747"/>
                  <a:gd name="T83" fmla="*/ 413 h 461"/>
                  <a:gd name="T84" fmla="*/ 657 w 747"/>
                  <a:gd name="T85" fmla="*/ 389 h 461"/>
                  <a:gd name="T86" fmla="*/ 693 w 747"/>
                  <a:gd name="T87" fmla="*/ 359 h 461"/>
                  <a:gd name="T88" fmla="*/ 723 w 747"/>
                  <a:gd name="T89" fmla="*/ 329 h 461"/>
                  <a:gd name="T90" fmla="*/ 747 w 747"/>
                  <a:gd name="T91" fmla="*/ 293 h 461"/>
                  <a:gd name="T92" fmla="*/ 741 w 747"/>
                  <a:gd name="T93" fmla="*/ 287 h 461"/>
                  <a:gd name="T94" fmla="*/ 729 w 747"/>
                  <a:gd name="T95" fmla="*/ 281 h 461"/>
                  <a:gd name="T96" fmla="*/ 711 w 747"/>
                  <a:gd name="T97" fmla="*/ 317 h 461"/>
                  <a:gd name="T98" fmla="*/ 681 w 747"/>
                  <a:gd name="T99" fmla="*/ 347 h 461"/>
                  <a:gd name="T100" fmla="*/ 645 w 747"/>
                  <a:gd name="T101" fmla="*/ 377 h 461"/>
                  <a:gd name="T102" fmla="*/ 604 w 747"/>
                  <a:gd name="T103" fmla="*/ 401 h 461"/>
                  <a:gd name="T104" fmla="*/ 502 w 747"/>
                  <a:gd name="T105" fmla="*/ 431 h 461"/>
                  <a:gd name="T106" fmla="*/ 442 w 747"/>
                  <a:gd name="T107" fmla="*/ 443 h 461"/>
                  <a:gd name="T108" fmla="*/ 382 w 747"/>
                  <a:gd name="T109" fmla="*/ 443 h 461"/>
                  <a:gd name="T110" fmla="*/ 382 w 747"/>
                  <a:gd name="T111" fmla="*/ 443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20544" name="Freeform 14">
                <a:extLst>
                  <a:ext uri="{FF2B5EF4-FFF2-40B4-BE49-F238E27FC236}">
                    <a16:creationId xmlns:a16="http://schemas.microsoft.com/office/drawing/2014/main" id="{BE230A18-4D11-C9BF-5696-1EF4A049363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>
                  <a:gd name="T0" fmla="*/ 0 w 96"/>
                  <a:gd name="T1" fmla="*/ 0 h 30"/>
                  <a:gd name="T2" fmla="*/ 0 w 96"/>
                  <a:gd name="T3" fmla="*/ 12 h 30"/>
                  <a:gd name="T4" fmla="*/ 48 w 96"/>
                  <a:gd name="T5" fmla="*/ 18 h 30"/>
                  <a:gd name="T6" fmla="*/ 96 w 96"/>
                  <a:gd name="T7" fmla="*/ 30 h 30"/>
                  <a:gd name="T8" fmla="*/ 96 w 96"/>
                  <a:gd name="T9" fmla="*/ 24 h 30"/>
                  <a:gd name="T10" fmla="*/ 96 w 96"/>
                  <a:gd name="T11" fmla="*/ 18 h 30"/>
                  <a:gd name="T12" fmla="*/ 48 w 96"/>
                  <a:gd name="T13" fmla="*/ 12 h 30"/>
                  <a:gd name="T14" fmla="*/ 0 w 96"/>
                  <a:gd name="T15" fmla="*/ 0 h 30"/>
                  <a:gd name="T16" fmla="*/ 0 w 96"/>
                  <a:gd name="T17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20545" name="Oval 15">
                <a:extLst>
                  <a:ext uri="{FF2B5EF4-FFF2-40B4-BE49-F238E27FC236}">
                    <a16:creationId xmlns:a16="http://schemas.microsoft.com/office/drawing/2014/main" id="{9852E1DE-E3D4-6EB9-0025-99BEB6730AD8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</p:grpSp>
        <p:grpSp>
          <p:nvGrpSpPr>
            <p:cNvPr id="5" name="Group 16">
              <a:extLst>
                <a:ext uri="{FF2B5EF4-FFF2-40B4-BE49-F238E27FC236}">
                  <a16:creationId xmlns:a16="http://schemas.microsoft.com/office/drawing/2014/main" id="{D11239BC-B34C-1198-03B0-76F936CAF5FB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7" name="Oval 17">
                <a:extLst>
                  <a:ext uri="{FF2B5EF4-FFF2-40B4-BE49-F238E27FC236}">
                    <a16:creationId xmlns:a16="http://schemas.microsoft.com/office/drawing/2014/main" id="{6EAD7268-847D-8E59-1086-2475DFE4CE23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38" name="Oval 18">
                <a:extLst>
                  <a:ext uri="{FF2B5EF4-FFF2-40B4-BE49-F238E27FC236}">
                    <a16:creationId xmlns:a16="http://schemas.microsoft.com/office/drawing/2014/main" id="{A9006C7C-1695-6C05-2E37-77A36E4F5666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39" name="Oval 19">
                <a:extLst>
                  <a:ext uri="{FF2B5EF4-FFF2-40B4-BE49-F238E27FC236}">
                    <a16:creationId xmlns:a16="http://schemas.microsoft.com/office/drawing/2014/main" id="{3C1F9321-B202-847D-D706-C2CB72EFF127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40" name="Oval 20">
                <a:extLst>
                  <a:ext uri="{FF2B5EF4-FFF2-40B4-BE49-F238E27FC236}">
                    <a16:creationId xmlns:a16="http://schemas.microsoft.com/office/drawing/2014/main" id="{0190FD85-50DD-EDDF-DFF6-A76C48BEB55F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41" name="Oval 21">
                <a:extLst>
                  <a:ext uri="{FF2B5EF4-FFF2-40B4-BE49-F238E27FC236}">
                    <a16:creationId xmlns:a16="http://schemas.microsoft.com/office/drawing/2014/main" id="{AE9847A6-F958-8CA6-AFE5-225B51DE1E87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42" name="Oval 22">
                <a:extLst>
                  <a:ext uri="{FF2B5EF4-FFF2-40B4-BE49-F238E27FC236}">
                    <a16:creationId xmlns:a16="http://schemas.microsoft.com/office/drawing/2014/main" id="{7A6F3FE2-C333-F569-430E-F0FA4FBF1165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43" name="Oval 23">
                <a:extLst>
                  <a:ext uri="{FF2B5EF4-FFF2-40B4-BE49-F238E27FC236}">
                    <a16:creationId xmlns:a16="http://schemas.microsoft.com/office/drawing/2014/main" id="{15BFCEAC-6F27-BAE6-D632-BD86E75A96CA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44" name="Oval 24">
                <a:extLst>
                  <a:ext uri="{FF2B5EF4-FFF2-40B4-BE49-F238E27FC236}">
                    <a16:creationId xmlns:a16="http://schemas.microsoft.com/office/drawing/2014/main" id="{2B9FCB27-02C3-4E15-BE47-BC9D3EE31C40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45" name="Freeform 25">
                <a:extLst>
                  <a:ext uri="{FF2B5EF4-FFF2-40B4-BE49-F238E27FC236}">
                    <a16:creationId xmlns:a16="http://schemas.microsoft.com/office/drawing/2014/main" id="{15575B80-2C12-131E-7581-C4327CEE943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>
                  <a:gd name="T0" fmla="*/ 6 w 448"/>
                  <a:gd name="T1" fmla="*/ 6 h 186"/>
                  <a:gd name="T2" fmla="*/ 78 w 448"/>
                  <a:gd name="T3" fmla="*/ 12 h 186"/>
                  <a:gd name="T4" fmla="*/ 150 w 448"/>
                  <a:gd name="T5" fmla="*/ 18 h 186"/>
                  <a:gd name="T6" fmla="*/ 215 w 448"/>
                  <a:gd name="T7" fmla="*/ 36 h 186"/>
                  <a:gd name="T8" fmla="*/ 275 w 448"/>
                  <a:gd name="T9" fmla="*/ 60 h 186"/>
                  <a:gd name="T10" fmla="*/ 329 w 448"/>
                  <a:gd name="T11" fmla="*/ 84 h 186"/>
                  <a:gd name="T12" fmla="*/ 377 w 448"/>
                  <a:gd name="T13" fmla="*/ 114 h 186"/>
                  <a:gd name="T14" fmla="*/ 419 w 448"/>
                  <a:gd name="T15" fmla="*/ 150 h 186"/>
                  <a:gd name="T16" fmla="*/ 448 w 448"/>
                  <a:gd name="T17" fmla="*/ 186 h 186"/>
                  <a:gd name="T18" fmla="*/ 448 w 448"/>
                  <a:gd name="T19" fmla="*/ 162 h 186"/>
                  <a:gd name="T20" fmla="*/ 413 w 448"/>
                  <a:gd name="T21" fmla="*/ 126 h 186"/>
                  <a:gd name="T22" fmla="*/ 371 w 448"/>
                  <a:gd name="T23" fmla="*/ 96 h 186"/>
                  <a:gd name="T24" fmla="*/ 323 w 448"/>
                  <a:gd name="T25" fmla="*/ 66 h 186"/>
                  <a:gd name="T26" fmla="*/ 269 w 448"/>
                  <a:gd name="T27" fmla="*/ 48 h 186"/>
                  <a:gd name="T28" fmla="*/ 144 w 448"/>
                  <a:gd name="T29" fmla="*/ 12 h 186"/>
                  <a:gd name="T30" fmla="*/ 78 w 448"/>
                  <a:gd name="T31" fmla="*/ 6 h 186"/>
                  <a:gd name="T32" fmla="*/ 6 w 448"/>
                  <a:gd name="T33" fmla="*/ 0 h 186"/>
                  <a:gd name="T34" fmla="*/ 0 w 448"/>
                  <a:gd name="T35" fmla="*/ 0 h 186"/>
                  <a:gd name="T36" fmla="*/ 0 w 448"/>
                  <a:gd name="T37" fmla="*/ 0 h 186"/>
                  <a:gd name="T38" fmla="*/ 0 w 448"/>
                  <a:gd name="T39" fmla="*/ 6 h 186"/>
                  <a:gd name="T40" fmla="*/ 0 w 448"/>
                  <a:gd name="T41" fmla="*/ 6 h 186"/>
                  <a:gd name="T42" fmla="*/ 6 w 448"/>
                  <a:gd name="T43" fmla="*/ 6 h 186"/>
                  <a:gd name="T44" fmla="*/ 6 w 448"/>
                  <a:gd name="T45" fmla="*/ 6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46" name="Freeform 26">
                <a:extLst>
                  <a:ext uri="{FF2B5EF4-FFF2-40B4-BE49-F238E27FC236}">
                    <a16:creationId xmlns:a16="http://schemas.microsoft.com/office/drawing/2014/main" id="{25332019-1995-D59C-A0FC-26A9F496B38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>
                  <a:gd name="T0" fmla="*/ 23 w 890"/>
                  <a:gd name="T1" fmla="*/ 276 h 462"/>
                  <a:gd name="T2" fmla="*/ 29 w 890"/>
                  <a:gd name="T3" fmla="*/ 222 h 462"/>
                  <a:gd name="T4" fmla="*/ 59 w 890"/>
                  <a:gd name="T5" fmla="*/ 174 h 462"/>
                  <a:gd name="T6" fmla="*/ 95 w 890"/>
                  <a:gd name="T7" fmla="*/ 132 h 462"/>
                  <a:gd name="T8" fmla="*/ 149 w 890"/>
                  <a:gd name="T9" fmla="*/ 96 h 462"/>
                  <a:gd name="T10" fmla="*/ 209 w 890"/>
                  <a:gd name="T11" fmla="*/ 60 h 462"/>
                  <a:gd name="T12" fmla="*/ 281 w 890"/>
                  <a:gd name="T13" fmla="*/ 36 h 462"/>
                  <a:gd name="T14" fmla="*/ 364 w 890"/>
                  <a:gd name="T15" fmla="*/ 24 h 462"/>
                  <a:gd name="T16" fmla="*/ 448 w 890"/>
                  <a:gd name="T17" fmla="*/ 18 h 462"/>
                  <a:gd name="T18" fmla="*/ 532 w 890"/>
                  <a:gd name="T19" fmla="*/ 24 h 462"/>
                  <a:gd name="T20" fmla="*/ 609 w 890"/>
                  <a:gd name="T21" fmla="*/ 36 h 462"/>
                  <a:gd name="T22" fmla="*/ 681 w 890"/>
                  <a:gd name="T23" fmla="*/ 60 h 462"/>
                  <a:gd name="T24" fmla="*/ 741 w 890"/>
                  <a:gd name="T25" fmla="*/ 96 h 462"/>
                  <a:gd name="T26" fmla="*/ 795 w 890"/>
                  <a:gd name="T27" fmla="*/ 132 h 462"/>
                  <a:gd name="T28" fmla="*/ 831 w 890"/>
                  <a:gd name="T29" fmla="*/ 174 h 462"/>
                  <a:gd name="T30" fmla="*/ 861 w 890"/>
                  <a:gd name="T31" fmla="*/ 222 h 462"/>
                  <a:gd name="T32" fmla="*/ 867 w 890"/>
                  <a:gd name="T33" fmla="*/ 276 h 462"/>
                  <a:gd name="T34" fmla="*/ 855 w 890"/>
                  <a:gd name="T35" fmla="*/ 330 h 462"/>
                  <a:gd name="T36" fmla="*/ 831 w 890"/>
                  <a:gd name="T37" fmla="*/ 378 h 462"/>
                  <a:gd name="T38" fmla="*/ 783 w 890"/>
                  <a:gd name="T39" fmla="*/ 426 h 462"/>
                  <a:gd name="T40" fmla="*/ 723 w 890"/>
                  <a:gd name="T41" fmla="*/ 462 h 462"/>
                  <a:gd name="T42" fmla="*/ 765 w 890"/>
                  <a:gd name="T43" fmla="*/ 462 h 462"/>
                  <a:gd name="T44" fmla="*/ 819 w 890"/>
                  <a:gd name="T45" fmla="*/ 426 h 462"/>
                  <a:gd name="T46" fmla="*/ 855 w 890"/>
                  <a:gd name="T47" fmla="*/ 378 h 462"/>
                  <a:gd name="T48" fmla="*/ 884 w 890"/>
                  <a:gd name="T49" fmla="*/ 330 h 462"/>
                  <a:gd name="T50" fmla="*/ 890 w 890"/>
                  <a:gd name="T51" fmla="*/ 276 h 462"/>
                  <a:gd name="T52" fmla="*/ 884 w 890"/>
                  <a:gd name="T53" fmla="*/ 222 h 462"/>
                  <a:gd name="T54" fmla="*/ 855 w 890"/>
                  <a:gd name="T55" fmla="*/ 168 h 462"/>
                  <a:gd name="T56" fmla="*/ 813 w 890"/>
                  <a:gd name="T57" fmla="*/ 120 h 462"/>
                  <a:gd name="T58" fmla="*/ 759 w 890"/>
                  <a:gd name="T59" fmla="*/ 84 h 462"/>
                  <a:gd name="T60" fmla="*/ 693 w 890"/>
                  <a:gd name="T61" fmla="*/ 48 h 462"/>
                  <a:gd name="T62" fmla="*/ 621 w 890"/>
                  <a:gd name="T63" fmla="*/ 24 h 462"/>
                  <a:gd name="T64" fmla="*/ 538 w 890"/>
                  <a:gd name="T65" fmla="*/ 6 h 462"/>
                  <a:gd name="T66" fmla="*/ 448 w 890"/>
                  <a:gd name="T67" fmla="*/ 0 h 462"/>
                  <a:gd name="T68" fmla="*/ 358 w 890"/>
                  <a:gd name="T69" fmla="*/ 6 h 462"/>
                  <a:gd name="T70" fmla="*/ 275 w 890"/>
                  <a:gd name="T71" fmla="*/ 24 h 462"/>
                  <a:gd name="T72" fmla="*/ 197 w 890"/>
                  <a:gd name="T73" fmla="*/ 48 h 462"/>
                  <a:gd name="T74" fmla="*/ 131 w 890"/>
                  <a:gd name="T75" fmla="*/ 84 h 462"/>
                  <a:gd name="T76" fmla="*/ 77 w 890"/>
                  <a:gd name="T77" fmla="*/ 120 h 462"/>
                  <a:gd name="T78" fmla="*/ 35 w 890"/>
                  <a:gd name="T79" fmla="*/ 168 h 462"/>
                  <a:gd name="T80" fmla="*/ 12 w 890"/>
                  <a:gd name="T81" fmla="*/ 222 h 462"/>
                  <a:gd name="T82" fmla="*/ 0 w 890"/>
                  <a:gd name="T83" fmla="*/ 276 h 462"/>
                  <a:gd name="T84" fmla="*/ 6 w 890"/>
                  <a:gd name="T85" fmla="*/ 330 h 462"/>
                  <a:gd name="T86" fmla="*/ 35 w 890"/>
                  <a:gd name="T87" fmla="*/ 378 h 462"/>
                  <a:gd name="T88" fmla="*/ 71 w 890"/>
                  <a:gd name="T89" fmla="*/ 426 h 462"/>
                  <a:gd name="T90" fmla="*/ 125 w 890"/>
                  <a:gd name="T91" fmla="*/ 462 h 462"/>
                  <a:gd name="T92" fmla="*/ 167 w 890"/>
                  <a:gd name="T93" fmla="*/ 462 h 462"/>
                  <a:gd name="T94" fmla="*/ 107 w 890"/>
                  <a:gd name="T95" fmla="*/ 426 h 462"/>
                  <a:gd name="T96" fmla="*/ 59 w 890"/>
                  <a:gd name="T97" fmla="*/ 378 h 462"/>
                  <a:gd name="T98" fmla="*/ 35 w 890"/>
                  <a:gd name="T99" fmla="*/ 330 h 462"/>
                  <a:gd name="T100" fmla="*/ 23 w 890"/>
                  <a:gd name="T101" fmla="*/ 276 h 462"/>
                  <a:gd name="T102" fmla="*/ 23 w 890"/>
                  <a:gd name="T103" fmla="*/ 276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47" name="Freeform 27">
                <a:extLst>
                  <a:ext uri="{FF2B5EF4-FFF2-40B4-BE49-F238E27FC236}">
                    <a16:creationId xmlns:a16="http://schemas.microsoft.com/office/drawing/2014/main" id="{70A1B36A-4B30-C842-AA8B-8ED25E845DE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>
                  <a:gd name="T0" fmla="*/ 18 w 406"/>
                  <a:gd name="T1" fmla="*/ 300 h 486"/>
                  <a:gd name="T2" fmla="*/ 24 w 406"/>
                  <a:gd name="T3" fmla="*/ 246 h 486"/>
                  <a:gd name="T4" fmla="*/ 48 w 406"/>
                  <a:gd name="T5" fmla="*/ 198 h 486"/>
                  <a:gd name="T6" fmla="*/ 83 w 406"/>
                  <a:gd name="T7" fmla="*/ 150 h 486"/>
                  <a:gd name="T8" fmla="*/ 131 w 406"/>
                  <a:gd name="T9" fmla="*/ 108 h 486"/>
                  <a:gd name="T10" fmla="*/ 185 w 406"/>
                  <a:gd name="T11" fmla="*/ 72 h 486"/>
                  <a:gd name="T12" fmla="*/ 251 w 406"/>
                  <a:gd name="T13" fmla="*/ 42 h 486"/>
                  <a:gd name="T14" fmla="*/ 329 w 406"/>
                  <a:gd name="T15" fmla="*/ 24 h 486"/>
                  <a:gd name="T16" fmla="*/ 406 w 406"/>
                  <a:gd name="T17" fmla="*/ 6 h 486"/>
                  <a:gd name="T18" fmla="*/ 406 w 406"/>
                  <a:gd name="T19" fmla="*/ 0 h 486"/>
                  <a:gd name="T20" fmla="*/ 323 w 406"/>
                  <a:gd name="T21" fmla="*/ 12 h 486"/>
                  <a:gd name="T22" fmla="*/ 245 w 406"/>
                  <a:gd name="T23" fmla="*/ 36 h 486"/>
                  <a:gd name="T24" fmla="*/ 179 w 406"/>
                  <a:gd name="T25" fmla="*/ 66 h 486"/>
                  <a:gd name="T26" fmla="*/ 119 w 406"/>
                  <a:gd name="T27" fmla="*/ 102 h 486"/>
                  <a:gd name="T28" fmla="*/ 72 w 406"/>
                  <a:gd name="T29" fmla="*/ 144 h 486"/>
                  <a:gd name="T30" fmla="*/ 30 w 406"/>
                  <a:gd name="T31" fmla="*/ 192 h 486"/>
                  <a:gd name="T32" fmla="*/ 6 w 406"/>
                  <a:gd name="T33" fmla="*/ 246 h 486"/>
                  <a:gd name="T34" fmla="*/ 0 w 406"/>
                  <a:gd name="T35" fmla="*/ 300 h 486"/>
                  <a:gd name="T36" fmla="*/ 6 w 406"/>
                  <a:gd name="T37" fmla="*/ 348 h 486"/>
                  <a:gd name="T38" fmla="*/ 30 w 406"/>
                  <a:gd name="T39" fmla="*/ 396 h 486"/>
                  <a:gd name="T40" fmla="*/ 66 w 406"/>
                  <a:gd name="T41" fmla="*/ 444 h 486"/>
                  <a:gd name="T42" fmla="*/ 107 w 406"/>
                  <a:gd name="T43" fmla="*/ 486 h 486"/>
                  <a:gd name="T44" fmla="*/ 131 w 406"/>
                  <a:gd name="T45" fmla="*/ 486 h 486"/>
                  <a:gd name="T46" fmla="*/ 83 w 406"/>
                  <a:gd name="T47" fmla="*/ 450 h 486"/>
                  <a:gd name="T48" fmla="*/ 48 w 406"/>
                  <a:gd name="T49" fmla="*/ 402 h 486"/>
                  <a:gd name="T50" fmla="*/ 24 w 406"/>
                  <a:gd name="T51" fmla="*/ 354 h 486"/>
                  <a:gd name="T52" fmla="*/ 18 w 406"/>
                  <a:gd name="T53" fmla="*/ 300 h 486"/>
                  <a:gd name="T54" fmla="*/ 18 w 406"/>
                  <a:gd name="T55" fmla="*/ 300 h 4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48" name="Freeform 28">
                <a:extLst>
                  <a:ext uri="{FF2B5EF4-FFF2-40B4-BE49-F238E27FC236}">
                    <a16:creationId xmlns:a16="http://schemas.microsoft.com/office/drawing/2014/main" id="{36217E1C-EBCC-4013-522C-CABC793007A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>
                  <a:gd name="T0" fmla="*/ 89 w 107"/>
                  <a:gd name="T1" fmla="*/ 84 h 252"/>
                  <a:gd name="T2" fmla="*/ 83 w 107"/>
                  <a:gd name="T3" fmla="*/ 132 h 252"/>
                  <a:gd name="T4" fmla="*/ 65 w 107"/>
                  <a:gd name="T5" fmla="*/ 174 h 252"/>
                  <a:gd name="T6" fmla="*/ 36 w 107"/>
                  <a:gd name="T7" fmla="*/ 216 h 252"/>
                  <a:gd name="T8" fmla="*/ 0 w 107"/>
                  <a:gd name="T9" fmla="*/ 252 h 252"/>
                  <a:gd name="T10" fmla="*/ 18 w 107"/>
                  <a:gd name="T11" fmla="*/ 252 h 252"/>
                  <a:gd name="T12" fmla="*/ 53 w 107"/>
                  <a:gd name="T13" fmla="*/ 216 h 252"/>
                  <a:gd name="T14" fmla="*/ 83 w 107"/>
                  <a:gd name="T15" fmla="*/ 174 h 252"/>
                  <a:gd name="T16" fmla="*/ 101 w 107"/>
                  <a:gd name="T17" fmla="*/ 132 h 252"/>
                  <a:gd name="T18" fmla="*/ 107 w 107"/>
                  <a:gd name="T19" fmla="*/ 84 h 252"/>
                  <a:gd name="T20" fmla="*/ 101 w 107"/>
                  <a:gd name="T21" fmla="*/ 42 h 252"/>
                  <a:gd name="T22" fmla="*/ 89 w 107"/>
                  <a:gd name="T23" fmla="*/ 0 h 252"/>
                  <a:gd name="T24" fmla="*/ 65 w 107"/>
                  <a:gd name="T25" fmla="*/ 0 h 252"/>
                  <a:gd name="T26" fmla="*/ 83 w 107"/>
                  <a:gd name="T27" fmla="*/ 42 h 252"/>
                  <a:gd name="T28" fmla="*/ 89 w 107"/>
                  <a:gd name="T29" fmla="*/ 84 h 252"/>
                  <a:gd name="T30" fmla="*/ 89 w 107"/>
                  <a:gd name="T31" fmla="*/ 84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49" name="Freeform 29">
                <a:extLst>
                  <a:ext uri="{FF2B5EF4-FFF2-40B4-BE49-F238E27FC236}">
                    <a16:creationId xmlns:a16="http://schemas.microsoft.com/office/drawing/2014/main" id="{6B1D2202-3CDF-B33C-2682-0BA726DF109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 sz="1800"/>
              </a:p>
            </p:txBody>
          </p:sp>
          <p:sp>
            <p:nvSpPr>
              <p:cNvPr id="50" name="Freeform 30">
                <a:extLst>
                  <a:ext uri="{FF2B5EF4-FFF2-40B4-BE49-F238E27FC236}">
                    <a16:creationId xmlns:a16="http://schemas.microsoft.com/office/drawing/2014/main" id="{E20D4393-6C13-AE8F-381F-D06E6D1655A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 sz="1800"/>
              </a:p>
            </p:txBody>
          </p:sp>
          <p:sp>
            <p:nvSpPr>
              <p:cNvPr id="51" name="Freeform 31">
                <a:extLst>
                  <a:ext uri="{FF2B5EF4-FFF2-40B4-BE49-F238E27FC236}">
                    <a16:creationId xmlns:a16="http://schemas.microsoft.com/office/drawing/2014/main" id="{464F72B9-58CF-4C07-8C35-9912FE1EF1B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>
                  <a:gd name="T0" fmla="*/ 360 w 360"/>
                  <a:gd name="T1" fmla="*/ 365 h 563"/>
                  <a:gd name="T2" fmla="*/ 353 w 360"/>
                  <a:gd name="T3" fmla="*/ 305 h 563"/>
                  <a:gd name="T4" fmla="*/ 335 w 360"/>
                  <a:gd name="T5" fmla="*/ 251 h 563"/>
                  <a:gd name="T6" fmla="*/ 305 w 360"/>
                  <a:gd name="T7" fmla="*/ 204 h 563"/>
                  <a:gd name="T8" fmla="*/ 262 w 360"/>
                  <a:gd name="T9" fmla="*/ 156 h 563"/>
                  <a:gd name="T10" fmla="*/ 213 w 360"/>
                  <a:gd name="T11" fmla="*/ 108 h 563"/>
                  <a:gd name="T12" fmla="*/ 159 w 360"/>
                  <a:gd name="T13" fmla="*/ 66 h 563"/>
                  <a:gd name="T14" fmla="*/ 92 w 360"/>
                  <a:gd name="T15" fmla="*/ 30 h 563"/>
                  <a:gd name="T16" fmla="*/ 19 w 360"/>
                  <a:gd name="T17" fmla="*/ 0 h 563"/>
                  <a:gd name="T18" fmla="*/ 0 w 360"/>
                  <a:gd name="T19" fmla="*/ 12 h 563"/>
                  <a:gd name="T20" fmla="*/ 67 w 360"/>
                  <a:gd name="T21" fmla="*/ 42 h 563"/>
                  <a:gd name="T22" fmla="*/ 134 w 360"/>
                  <a:gd name="T23" fmla="*/ 78 h 563"/>
                  <a:gd name="T24" fmla="*/ 189 w 360"/>
                  <a:gd name="T25" fmla="*/ 114 h 563"/>
                  <a:gd name="T26" fmla="*/ 238 w 360"/>
                  <a:gd name="T27" fmla="*/ 162 h 563"/>
                  <a:gd name="T28" fmla="*/ 274 w 360"/>
                  <a:gd name="T29" fmla="*/ 210 h 563"/>
                  <a:gd name="T30" fmla="*/ 299 w 360"/>
                  <a:gd name="T31" fmla="*/ 257 h 563"/>
                  <a:gd name="T32" fmla="*/ 317 w 360"/>
                  <a:gd name="T33" fmla="*/ 311 h 563"/>
                  <a:gd name="T34" fmla="*/ 323 w 360"/>
                  <a:gd name="T35" fmla="*/ 365 h 563"/>
                  <a:gd name="T36" fmla="*/ 317 w 360"/>
                  <a:gd name="T37" fmla="*/ 419 h 563"/>
                  <a:gd name="T38" fmla="*/ 299 w 360"/>
                  <a:gd name="T39" fmla="*/ 467 h 563"/>
                  <a:gd name="T40" fmla="*/ 274 w 360"/>
                  <a:gd name="T41" fmla="*/ 515 h 563"/>
                  <a:gd name="T42" fmla="*/ 238 w 360"/>
                  <a:gd name="T43" fmla="*/ 563 h 563"/>
                  <a:gd name="T44" fmla="*/ 268 w 360"/>
                  <a:gd name="T45" fmla="*/ 563 h 563"/>
                  <a:gd name="T46" fmla="*/ 311 w 360"/>
                  <a:gd name="T47" fmla="*/ 515 h 563"/>
                  <a:gd name="T48" fmla="*/ 335 w 360"/>
                  <a:gd name="T49" fmla="*/ 467 h 563"/>
                  <a:gd name="T50" fmla="*/ 353 w 360"/>
                  <a:gd name="T51" fmla="*/ 419 h 563"/>
                  <a:gd name="T52" fmla="*/ 360 w 360"/>
                  <a:gd name="T53" fmla="*/ 365 h 563"/>
                  <a:gd name="T54" fmla="*/ 360 w 360"/>
                  <a:gd name="T55" fmla="*/ 365 h 5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52" name="Freeform 32">
                <a:extLst>
                  <a:ext uri="{FF2B5EF4-FFF2-40B4-BE49-F238E27FC236}">
                    <a16:creationId xmlns:a16="http://schemas.microsoft.com/office/drawing/2014/main" id="{EC25DE65-7717-110C-74B3-C9D3F2E332C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>
                  <a:gd name="T0" fmla="*/ 1053 w 1078"/>
                  <a:gd name="T1" fmla="*/ 425 h 425"/>
                  <a:gd name="T2" fmla="*/ 1078 w 1078"/>
                  <a:gd name="T3" fmla="*/ 419 h 425"/>
                  <a:gd name="T4" fmla="*/ 1066 w 1078"/>
                  <a:gd name="T5" fmla="*/ 377 h 425"/>
                  <a:gd name="T6" fmla="*/ 1047 w 1078"/>
                  <a:gd name="T7" fmla="*/ 336 h 425"/>
                  <a:gd name="T8" fmla="*/ 986 w 1078"/>
                  <a:gd name="T9" fmla="*/ 252 h 425"/>
                  <a:gd name="T10" fmla="*/ 907 w 1078"/>
                  <a:gd name="T11" fmla="*/ 180 h 425"/>
                  <a:gd name="T12" fmla="*/ 810 w 1078"/>
                  <a:gd name="T13" fmla="*/ 120 h 425"/>
                  <a:gd name="T14" fmla="*/ 694 w 1078"/>
                  <a:gd name="T15" fmla="*/ 72 h 425"/>
                  <a:gd name="T16" fmla="*/ 560 w 1078"/>
                  <a:gd name="T17" fmla="*/ 30 h 425"/>
                  <a:gd name="T18" fmla="*/ 420 w 1078"/>
                  <a:gd name="T19" fmla="*/ 6 h 425"/>
                  <a:gd name="T20" fmla="*/ 268 w 1078"/>
                  <a:gd name="T21" fmla="*/ 0 h 425"/>
                  <a:gd name="T22" fmla="*/ 134 w 1078"/>
                  <a:gd name="T23" fmla="*/ 6 h 425"/>
                  <a:gd name="T24" fmla="*/ 0 w 1078"/>
                  <a:gd name="T25" fmla="*/ 24 h 425"/>
                  <a:gd name="T26" fmla="*/ 12 w 1078"/>
                  <a:gd name="T27" fmla="*/ 36 h 425"/>
                  <a:gd name="T28" fmla="*/ 134 w 1078"/>
                  <a:gd name="T29" fmla="*/ 18 h 425"/>
                  <a:gd name="T30" fmla="*/ 268 w 1078"/>
                  <a:gd name="T31" fmla="*/ 12 h 425"/>
                  <a:gd name="T32" fmla="*/ 420 w 1078"/>
                  <a:gd name="T33" fmla="*/ 18 h 425"/>
                  <a:gd name="T34" fmla="*/ 554 w 1078"/>
                  <a:gd name="T35" fmla="*/ 42 h 425"/>
                  <a:gd name="T36" fmla="*/ 682 w 1078"/>
                  <a:gd name="T37" fmla="*/ 84 h 425"/>
                  <a:gd name="T38" fmla="*/ 798 w 1078"/>
                  <a:gd name="T39" fmla="*/ 132 h 425"/>
                  <a:gd name="T40" fmla="*/ 895 w 1078"/>
                  <a:gd name="T41" fmla="*/ 192 h 425"/>
                  <a:gd name="T42" fmla="*/ 968 w 1078"/>
                  <a:gd name="T43" fmla="*/ 264 h 425"/>
                  <a:gd name="T44" fmla="*/ 999 w 1078"/>
                  <a:gd name="T45" fmla="*/ 300 h 425"/>
                  <a:gd name="T46" fmla="*/ 1023 w 1078"/>
                  <a:gd name="T47" fmla="*/ 342 h 425"/>
                  <a:gd name="T48" fmla="*/ 1041 w 1078"/>
                  <a:gd name="T49" fmla="*/ 383 h 425"/>
                  <a:gd name="T50" fmla="*/ 1053 w 1078"/>
                  <a:gd name="T51" fmla="*/ 425 h 425"/>
                  <a:gd name="T52" fmla="*/ 1053 w 1078"/>
                  <a:gd name="T53" fmla="*/ 425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53" name="Freeform 33">
                <a:extLst>
                  <a:ext uri="{FF2B5EF4-FFF2-40B4-BE49-F238E27FC236}">
                    <a16:creationId xmlns:a16="http://schemas.microsoft.com/office/drawing/2014/main" id="{7CA91F53-DD02-2640-5E53-99E41453B10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>
                  <a:gd name="T0" fmla="*/ 0 w 98"/>
                  <a:gd name="T1" fmla="*/ 234 h 234"/>
                  <a:gd name="T2" fmla="*/ 25 w 98"/>
                  <a:gd name="T3" fmla="*/ 234 h 234"/>
                  <a:gd name="T4" fmla="*/ 55 w 98"/>
                  <a:gd name="T5" fmla="*/ 186 h 234"/>
                  <a:gd name="T6" fmla="*/ 80 w 98"/>
                  <a:gd name="T7" fmla="*/ 138 h 234"/>
                  <a:gd name="T8" fmla="*/ 92 w 98"/>
                  <a:gd name="T9" fmla="*/ 90 h 234"/>
                  <a:gd name="T10" fmla="*/ 98 w 98"/>
                  <a:gd name="T11" fmla="*/ 36 h 234"/>
                  <a:gd name="T12" fmla="*/ 98 w 98"/>
                  <a:gd name="T13" fmla="*/ 0 h 234"/>
                  <a:gd name="T14" fmla="*/ 74 w 98"/>
                  <a:gd name="T15" fmla="*/ 0 h 234"/>
                  <a:gd name="T16" fmla="*/ 74 w 98"/>
                  <a:gd name="T17" fmla="*/ 36 h 234"/>
                  <a:gd name="T18" fmla="*/ 67 w 98"/>
                  <a:gd name="T19" fmla="*/ 90 h 234"/>
                  <a:gd name="T20" fmla="*/ 55 w 98"/>
                  <a:gd name="T21" fmla="*/ 138 h 234"/>
                  <a:gd name="T22" fmla="*/ 31 w 98"/>
                  <a:gd name="T23" fmla="*/ 186 h 234"/>
                  <a:gd name="T24" fmla="*/ 0 w 98"/>
                  <a:gd name="T25" fmla="*/ 234 h 234"/>
                  <a:gd name="T26" fmla="*/ 0 w 98"/>
                  <a:gd name="T27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54" name="Freeform 34">
                <a:extLst>
                  <a:ext uri="{FF2B5EF4-FFF2-40B4-BE49-F238E27FC236}">
                    <a16:creationId xmlns:a16="http://schemas.microsoft.com/office/drawing/2014/main" id="{DF86D72A-8777-2F1E-26AB-2F38263A0F6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 sz="1800"/>
              </a:p>
            </p:txBody>
          </p:sp>
        </p:grpSp>
        <p:grpSp>
          <p:nvGrpSpPr>
            <p:cNvPr id="6" name="Group 35">
              <a:extLst>
                <a:ext uri="{FF2B5EF4-FFF2-40B4-BE49-F238E27FC236}">
                  <a16:creationId xmlns:a16="http://schemas.microsoft.com/office/drawing/2014/main" id="{484E0EFB-DB6F-B286-8D36-1030FAB605A9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20" name="Freeform 36">
                <a:extLst>
                  <a:ext uri="{FF2B5EF4-FFF2-40B4-BE49-F238E27FC236}">
                    <a16:creationId xmlns:a16="http://schemas.microsoft.com/office/drawing/2014/main" id="{509AF279-0B67-B0FF-FC81-09EEAF055414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>
                  <a:gd name="T0" fmla="*/ 484 w 1201"/>
                  <a:gd name="T1" fmla="*/ 6 h 731"/>
                  <a:gd name="T2" fmla="*/ 263 w 1201"/>
                  <a:gd name="T3" fmla="*/ 60 h 731"/>
                  <a:gd name="T4" fmla="*/ 101 w 1201"/>
                  <a:gd name="T5" fmla="*/ 162 h 731"/>
                  <a:gd name="T6" fmla="*/ 12 w 1201"/>
                  <a:gd name="T7" fmla="*/ 294 h 731"/>
                  <a:gd name="T8" fmla="*/ 0 w 1201"/>
                  <a:gd name="T9" fmla="*/ 366 h 731"/>
                  <a:gd name="T10" fmla="*/ 12 w 1201"/>
                  <a:gd name="T11" fmla="*/ 437 h 731"/>
                  <a:gd name="T12" fmla="*/ 101 w 1201"/>
                  <a:gd name="T13" fmla="*/ 569 h 731"/>
                  <a:gd name="T14" fmla="*/ 263 w 1201"/>
                  <a:gd name="T15" fmla="*/ 671 h 731"/>
                  <a:gd name="T16" fmla="*/ 484 w 1201"/>
                  <a:gd name="T17" fmla="*/ 725 h 731"/>
                  <a:gd name="T18" fmla="*/ 723 w 1201"/>
                  <a:gd name="T19" fmla="*/ 725 h 731"/>
                  <a:gd name="T20" fmla="*/ 938 w 1201"/>
                  <a:gd name="T21" fmla="*/ 671 h 731"/>
                  <a:gd name="T22" fmla="*/ 1100 w 1201"/>
                  <a:gd name="T23" fmla="*/ 569 h 731"/>
                  <a:gd name="T24" fmla="*/ 1189 w 1201"/>
                  <a:gd name="T25" fmla="*/ 437 h 731"/>
                  <a:gd name="T26" fmla="*/ 1201 w 1201"/>
                  <a:gd name="T27" fmla="*/ 366 h 731"/>
                  <a:gd name="T28" fmla="*/ 1189 w 1201"/>
                  <a:gd name="T29" fmla="*/ 294 h 731"/>
                  <a:gd name="T30" fmla="*/ 1100 w 1201"/>
                  <a:gd name="T31" fmla="*/ 162 h 731"/>
                  <a:gd name="T32" fmla="*/ 938 w 1201"/>
                  <a:gd name="T33" fmla="*/ 60 h 731"/>
                  <a:gd name="T34" fmla="*/ 723 w 1201"/>
                  <a:gd name="T35" fmla="*/ 6 h 731"/>
                  <a:gd name="T36" fmla="*/ 604 w 1201"/>
                  <a:gd name="T37" fmla="*/ 0 h 731"/>
                  <a:gd name="T38" fmla="*/ 490 w 1201"/>
                  <a:gd name="T39" fmla="*/ 701 h 731"/>
                  <a:gd name="T40" fmla="*/ 287 w 1201"/>
                  <a:gd name="T41" fmla="*/ 647 h 731"/>
                  <a:gd name="T42" fmla="*/ 131 w 1201"/>
                  <a:gd name="T43" fmla="*/ 557 h 731"/>
                  <a:gd name="T44" fmla="*/ 48 w 1201"/>
                  <a:gd name="T45" fmla="*/ 437 h 731"/>
                  <a:gd name="T46" fmla="*/ 36 w 1201"/>
                  <a:gd name="T47" fmla="*/ 366 h 731"/>
                  <a:gd name="T48" fmla="*/ 48 w 1201"/>
                  <a:gd name="T49" fmla="*/ 300 h 731"/>
                  <a:gd name="T50" fmla="*/ 131 w 1201"/>
                  <a:gd name="T51" fmla="*/ 174 h 731"/>
                  <a:gd name="T52" fmla="*/ 287 w 1201"/>
                  <a:gd name="T53" fmla="*/ 84 h 731"/>
                  <a:gd name="T54" fmla="*/ 490 w 1201"/>
                  <a:gd name="T55" fmla="*/ 30 h 731"/>
                  <a:gd name="T56" fmla="*/ 717 w 1201"/>
                  <a:gd name="T57" fmla="*/ 30 h 731"/>
                  <a:gd name="T58" fmla="*/ 920 w 1201"/>
                  <a:gd name="T59" fmla="*/ 84 h 731"/>
                  <a:gd name="T60" fmla="*/ 1070 w 1201"/>
                  <a:gd name="T61" fmla="*/ 174 h 731"/>
                  <a:gd name="T62" fmla="*/ 1153 w 1201"/>
                  <a:gd name="T63" fmla="*/ 300 h 731"/>
                  <a:gd name="T64" fmla="*/ 1153 w 1201"/>
                  <a:gd name="T65" fmla="*/ 437 h 731"/>
                  <a:gd name="T66" fmla="*/ 1070 w 1201"/>
                  <a:gd name="T67" fmla="*/ 557 h 731"/>
                  <a:gd name="T68" fmla="*/ 920 w 1201"/>
                  <a:gd name="T69" fmla="*/ 647 h 731"/>
                  <a:gd name="T70" fmla="*/ 717 w 1201"/>
                  <a:gd name="T71" fmla="*/ 701 h 731"/>
                  <a:gd name="T72" fmla="*/ 604 w 1201"/>
                  <a:gd name="T73" fmla="*/ 707 h 7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21" name="Freeform 37">
                <a:extLst>
                  <a:ext uri="{FF2B5EF4-FFF2-40B4-BE49-F238E27FC236}">
                    <a16:creationId xmlns:a16="http://schemas.microsoft.com/office/drawing/2014/main" id="{7E1988DB-0F85-D08E-7760-0647ECE6DA5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>
                  <a:gd name="T0" fmla="*/ 24 w 544"/>
                  <a:gd name="T1" fmla="*/ 402 h 737"/>
                  <a:gd name="T2" fmla="*/ 36 w 544"/>
                  <a:gd name="T3" fmla="*/ 330 h 737"/>
                  <a:gd name="T4" fmla="*/ 66 w 544"/>
                  <a:gd name="T5" fmla="*/ 264 h 737"/>
                  <a:gd name="T6" fmla="*/ 108 w 544"/>
                  <a:gd name="T7" fmla="*/ 204 h 737"/>
                  <a:gd name="T8" fmla="*/ 173 w 544"/>
                  <a:gd name="T9" fmla="*/ 150 h 737"/>
                  <a:gd name="T10" fmla="*/ 251 w 544"/>
                  <a:gd name="T11" fmla="*/ 102 h 737"/>
                  <a:gd name="T12" fmla="*/ 335 w 544"/>
                  <a:gd name="T13" fmla="*/ 60 h 737"/>
                  <a:gd name="T14" fmla="*/ 436 w 544"/>
                  <a:gd name="T15" fmla="*/ 30 h 737"/>
                  <a:gd name="T16" fmla="*/ 544 w 544"/>
                  <a:gd name="T17" fmla="*/ 12 h 737"/>
                  <a:gd name="T18" fmla="*/ 544 w 544"/>
                  <a:gd name="T19" fmla="*/ 0 h 737"/>
                  <a:gd name="T20" fmla="*/ 430 w 544"/>
                  <a:gd name="T21" fmla="*/ 18 h 737"/>
                  <a:gd name="T22" fmla="*/ 329 w 544"/>
                  <a:gd name="T23" fmla="*/ 48 h 737"/>
                  <a:gd name="T24" fmla="*/ 233 w 544"/>
                  <a:gd name="T25" fmla="*/ 90 h 737"/>
                  <a:gd name="T26" fmla="*/ 155 w 544"/>
                  <a:gd name="T27" fmla="*/ 138 h 737"/>
                  <a:gd name="T28" fmla="*/ 90 w 544"/>
                  <a:gd name="T29" fmla="*/ 198 h 737"/>
                  <a:gd name="T30" fmla="*/ 42 w 544"/>
                  <a:gd name="T31" fmla="*/ 258 h 737"/>
                  <a:gd name="T32" fmla="*/ 12 w 544"/>
                  <a:gd name="T33" fmla="*/ 330 h 737"/>
                  <a:gd name="T34" fmla="*/ 0 w 544"/>
                  <a:gd name="T35" fmla="*/ 402 h 737"/>
                  <a:gd name="T36" fmla="*/ 6 w 544"/>
                  <a:gd name="T37" fmla="*/ 455 h 737"/>
                  <a:gd name="T38" fmla="*/ 18 w 544"/>
                  <a:gd name="T39" fmla="*/ 503 h 737"/>
                  <a:gd name="T40" fmla="*/ 42 w 544"/>
                  <a:gd name="T41" fmla="*/ 545 h 737"/>
                  <a:gd name="T42" fmla="*/ 78 w 544"/>
                  <a:gd name="T43" fmla="*/ 593 h 737"/>
                  <a:gd name="T44" fmla="*/ 114 w 544"/>
                  <a:gd name="T45" fmla="*/ 635 h 737"/>
                  <a:gd name="T46" fmla="*/ 161 w 544"/>
                  <a:gd name="T47" fmla="*/ 671 h 737"/>
                  <a:gd name="T48" fmla="*/ 221 w 544"/>
                  <a:gd name="T49" fmla="*/ 707 h 737"/>
                  <a:gd name="T50" fmla="*/ 281 w 544"/>
                  <a:gd name="T51" fmla="*/ 737 h 737"/>
                  <a:gd name="T52" fmla="*/ 323 w 544"/>
                  <a:gd name="T53" fmla="*/ 737 h 737"/>
                  <a:gd name="T54" fmla="*/ 257 w 544"/>
                  <a:gd name="T55" fmla="*/ 707 h 737"/>
                  <a:gd name="T56" fmla="*/ 203 w 544"/>
                  <a:gd name="T57" fmla="*/ 671 h 737"/>
                  <a:gd name="T58" fmla="*/ 149 w 544"/>
                  <a:gd name="T59" fmla="*/ 635 h 737"/>
                  <a:gd name="T60" fmla="*/ 108 w 544"/>
                  <a:gd name="T61" fmla="*/ 593 h 737"/>
                  <a:gd name="T62" fmla="*/ 72 w 544"/>
                  <a:gd name="T63" fmla="*/ 551 h 737"/>
                  <a:gd name="T64" fmla="*/ 48 w 544"/>
                  <a:gd name="T65" fmla="*/ 503 h 737"/>
                  <a:gd name="T66" fmla="*/ 30 w 544"/>
                  <a:gd name="T67" fmla="*/ 455 h 737"/>
                  <a:gd name="T68" fmla="*/ 24 w 544"/>
                  <a:gd name="T69" fmla="*/ 402 h 737"/>
                  <a:gd name="T70" fmla="*/ 24 w 544"/>
                  <a:gd name="T71" fmla="*/ 402 h 7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22" name="Freeform 38">
                <a:extLst>
                  <a:ext uri="{FF2B5EF4-FFF2-40B4-BE49-F238E27FC236}">
                    <a16:creationId xmlns:a16="http://schemas.microsoft.com/office/drawing/2014/main" id="{B426FC82-5339-B22B-4159-811EAAE8C3C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>
                  <a:gd name="T0" fmla="*/ 12 w 609"/>
                  <a:gd name="T1" fmla="*/ 12 h 252"/>
                  <a:gd name="T2" fmla="*/ 113 w 609"/>
                  <a:gd name="T3" fmla="*/ 18 h 252"/>
                  <a:gd name="T4" fmla="*/ 203 w 609"/>
                  <a:gd name="T5" fmla="*/ 30 h 252"/>
                  <a:gd name="T6" fmla="*/ 292 w 609"/>
                  <a:gd name="T7" fmla="*/ 48 h 252"/>
                  <a:gd name="T8" fmla="*/ 376 w 609"/>
                  <a:gd name="T9" fmla="*/ 78 h 252"/>
                  <a:gd name="T10" fmla="*/ 448 w 609"/>
                  <a:gd name="T11" fmla="*/ 114 h 252"/>
                  <a:gd name="T12" fmla="*/ 514 w 609"/>
                  <a:gd name="T13" fmla="*/ 156 h 252"/>
                  <a:gd name="T14" fmla="*/ 567 w 609"/>
                  <a:gd name="T15" fmla="*/ 198 h 252"/>
                  <a:gd name="T16" fmla="*/ 609 w 609"/>
                  <a:gd name="T17" fmla="*/ 252 h 252"/>
                  <a:gd name="T18" fmla="*/ 609 w 609"/>
                  <a:gd name="T19" fmla="*/ 216 h 252"/>
                  <a:gd name="T20" fmla="*/ 561 w 609"/>
                  <a:gd name="T21" fmla="*/ 168 h 252"/>
                  <a:gd name="T22" fmla="*/ 502 w 609"/>
                  <a:gd name="T23" fmla="*/ 126 h 252"/>
                  <a:gd name="T24" fmla="*/ 436 w 609"/>
                  <a:gd name="T25" fmla="*/ 90 h 252"/>
                  <a:gd name="T26" fmla="*/ 364 w 609"/>
                  <a:gd name="T27" fmla="*/ 60 h 252"/>
                  <a:gd name="T28" fmla="*/ 286 w 609"/>
                  <a:gd name="T29" fmla="*/ 36 h 252"/>
                  <a:gd name="T30" fmla="*/ 197 w 609"/>
                  <a:gd name="T31" fmla="*/ 18 h 252"/>
                  <a:gd name="T32" fmla="*/ 107 w 609"/>
                  <a:gd name="T33" fmla="*/ 6 h 252"/>
                  <a:gd name="T34" fmla="*/ 12 w 609"/>
                  <a:gd name="T35" fmla="*/ 0 h 252"/>
                  <a:gd name="T36" fmla="*/ 6 w 609"/>
                  <a:gd name="T37" fmla="*/ 0 h 252"/>
                  <a:gd name="T38" fmla="*/ 0 w 609"/>
                  <a:gd name="T39" fmla="*/ 0 h 252"/>
                  <a:gd name="T40" fmla="*/ 0 w 609"/>
                  <a:gd name="T41" fmla="*/ 12 h 252"/>
                  <a:gd name="T42" fmla="*/ 6 w 609"/>
                  <a:gd name="T43" fmla="*/ 12 h 252"/>
                  <a:gd name="T44" fmla="*/ 12 w 609"/>
                  <a:gd name="T45" fmla="*/ 12 h 252"/>
                  <a:gd name="T46" fmla="*/ 12 w 609"/>
                  <a:gd name="T47" fmla="*/ 1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23" name="Freeform 39">
                <a:extLst>
                  <a:ext uri="{FF2B5EF4-FFF2-40B4-BE49-F238E27FC236}">
                    <a16:creationId xmlns:a16="http://schemas.microsoft.com/office/drawing/2014/main" id="{F1D4F2EB-F167-CEB9-9279-5B6D1C7A4D4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>
                  <a:gd name="T0" fmla="*/ 72 w 72"/>
                  <a:gd name="T1" fmla="*/ 0 h 54"/>
                  <a:gd name="T2" fmla="*/ 36 w 72"/>
                  <a:gd name="T3" fmla="*/ 30 h 54"/>
                  <a:gd name="T4" fmla="*/ 0 w 72"/>
                  <a:gd name="T5" fmla="*/ 54 h 54"/>
                  <a:gd name="T6" fmla="*/ 36 w 72"/>
                  <a:gd name="T7" fmla="*/ 54 h 54"/>
                  <a:gd name="T8" fmla="*/ 54 w 72"/>
                  <a:gd name="T9" fmla="*/ 42 h 54"/>
                  <a:gd name="T10" fmla="*/ 72 w 72"/>
                  <a:gd name="T11" fmla="*/ 24 h 54"/>
                  <a:gd name="T12" fmla="*/ 72 w 72"/>
                  <a:gd name="T13" fmla="*/ 24 h 54"/>
                  <a:gd name="T14" fmla="*/ 72 w 72"/>
                  <a:gd name="T15" fmla="*/ 0 h 54"/>
                  <a:gd name="T16" fmla="*/ 72 w 72"/>
                  <a:gd name="T17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24" name="Freeform 40">
                <a:extLst>
                  <a:ext uri="{FF2B5EF4-FFF2-40B4-BE49-F238E27FC236}">
                    <a16:creationId xmlns:a16="http://schemas.microsoft.com/office/drawing/2014/main" id="{1753FBDA-B502-C045-E04E-04DDD5FC1FC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>
                  <a:gd name="T0" fmla="*/ 299 w 705"/>
                  <a:gd name="T1" fmla="*/ 90 h 108"/>
                  <a:gd name="T2" fmla="*/ 221 w 705"/>
                  <a:gd name="T3" fmla="*/ 90 h 108"/>
                  <a:gd name="T4" fmla="*/ 143 w 705"/>
                  <a:gd name="T5" fmla="*/ 78 h 108"/>
                  <a:gd name="T6" fmla="*/ 0 w 705"/>
                  <a:gd name="T7" fmla="*/ 48 h 108"/>
                  <a:gd name="T8" fmla="*/ 0 w 705"/>
                  <a:gd name="T9" fmla="*/ 66 h 108"/>
                  <a:gd name="T10" fmla="*/ 143 w 705"/>
                  <a:gd name="T11" fmla="*/ 96 h 108"/>
                  <a:gd name="T12" fmla="*/ 221 w 705"/>
                  <a:gd name="T13" fmla="*/ 108 h 108"/>
                  <a:gd name="T14" fmla="*/ 299 w 705"/>
                  <a:gd name="T15" fmla="*/ 108 h 108"/>
                  <a:gd name="T16" fmla="*/ 412 w 705"/>
                  <a:gd name="T17" fmla="*/ 102 h 108"/>
                  <a:gd name="T18" fmla="*/ 520 w 705"/>
                  <a:gd name="T19" fmla="*/ 84 h 108"/>
                  <a:gd name="T20" fmla="*/ 615 w 705"/>
                  <a:gd name="T21" fmla="*/ 60 h 108"/>
                  <a:gd name="T22" fmla="*/ 705 w 705"/>
                  <a:gd name="T23" fmla="*/ 24 h 108"/>
                  <a:gd name="T24" fmla="*/ 705 w 705"/>
                  <a:gd name="T25" fmla="*/ 0 h 108"/>
                  <a:gd name="T26" fmla="*/ 615 w 705"/>
                  <a:gd name="T27" fmla="*/ 42 h 108"/>
                  <a:gd name="T28" fmla="*/ 520 w 705"/>
                  <a:gd name="T29" fmla="*/ 66 h 108"/>
                  <a:gd name="T30" fmla="*/ 412 w 705"/>
                  <a:gd name="T31" fmla="*/ 84 h 108"/>
                  <a:gd name="T32" fmla="*/ 299 w 705"/>
                  <a:gd name="T33" fmla="*/ 90 h 108"/>
                  <a:gd name="T34" fmla="*/ 299 w 705"/>
                  <a:gd name="T35" fmla="*/ 9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25" name="Freeform 41">
                <a:extLst>
                  <a:ext uri="{FF2B5EF4-FFF2-40B4-BE49-F238E27FC236}">
                    <a16:creationId xmlns:a16="http://schemas.microsoft.com/office/drawing/2014/main" id="{00DC11AE-D299-EB24-F36D-CCB5013AFB1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>
                  <a:gd name="T0" fmla="*/ 119 w 143"/>
                  <a:gd name="T1" fmla="*/ 114 h 341"/>
                  <a:gd name="T2" fmla="*/ 113 w 143"/>
                  <a:gd name="T3" fmla="*/ 173 h 341"/>
                  <a:gd name="T4" fmla="*/ 89 w 143"/>
                  <a:gd name="T5" fmla="*/ 239 h 341"/>
                  <a:gd name="T6" fmla="*/ 47 w 143"/>
                  <a:gd name="T7" fmla="*/ 293 h 341"/>
                  <a:gd name="T8" fmla="*/ 0 w 143"/>
                  <a:gd name="T9" fmla="*/ 341 h 341"/>
                  <a:gd name="T10" fmla="*/ 29 w 143"/>
                  <a:gd name="T11" fmla="*/ 341 h 341"/>
                  <a:gd name="T12" fmla="*/ 77 w 143"/>
                  <a:gd name="T13" fmla="*/ 287 h 341"/>
                  <a:gd name="T14" fmla="*/ 113 w 143"/>
                  <a:gd name="T15" fmla="*/ 233 h 341"/>
                  <a:gd name="T16" fmla="*/ 137 w 143"/>
                  <a:gd name="T17" fmla="*/ 173 h 341"/>
                  <a:gd name="T18" fmla="*/ 143 w 143"/>
                  <a:gd name="T19" fmla="*/ 114 h 341"/>
                  <a:gd name="T20" fmla="*/ 137 w 143"/>
                  <a:gd name="T21" fmla="*/ 60 h 341"/>
                  <a:gd name="T22" fmla="*/ 119 w 143"/>
                  <a:gd name="T23" fmla="*/ 0 h 341"/>
                  <a:gd name="T24" fmla="*/ 89 w 143"/>
                  <a:gd name="T25" fmla="*/ 0 h 341"/>
                  <a:gd name="T26" fmla="*/ 113 w 143"/>
                  <a:gd name="T27" fmla="*/ 60 h 341"/>
                  <a:gd name="T28" fmla="*/ 119 w 143"/>
                  <a:gd name="T29" fmla="*/ 114 h 341"/>
                  <a:gd name="T30" fmla="*/ 119 w 143"/>
                  <a:gd name="T31" fmla="*/ 114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26" name="Freeform 42">
                <a:extLst>
                  <a:ext uri="{FF2B5EF4-FFF2-40B4-BE49-F238E27FC236}">
                    <a16:creationId xmlns:a16="http://schemas.microsoft.com/office/drawing/2014/main" id="{9C1F0A36-5A4C-8708-1CC6-A24D8E9DBE2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>
                  <a:gd name="T0" fmla="*/ 59 w 83"/>
                  <a:gd name="T1" fmla="*/ 90 h 90"/>
                  <a:gd name="T2" fmla="*/ 83 w 83"/>
                  <a:gd name="T3" fmla="*/ 84 h 90"/>
                  <a:gd name="T4" fmla="*/ 71 w 83"/>
                  <a:gd name="T5" fmla="*/ 60 h 90"/>
                  <a:gd name="T6" fmla="*/ 53 w 83"/>
                  <a:gd name="T7" fmla="*/ 42 h 90"/>
                  <a:gd name="T8" fmla="*/ 6 w 83"/>
                  <a:gd name="T9" fmla="*/ 0 h 90"/>
                  <a:gd name="T10" fmla="*/ 0 w 83"/>
                  <a:gd name="T11" fmla="*/ 18 h 90"/>
                  <a:gd name="T12" fmla="*/ 35 w 83"/>
                  <a:gd name="T13" fmla="*/ 48 h 90"/>
                  <a:gd name="T14" fmla="*/ 59 w 83"/>
                  <a:gd name="T15" fmla="*/ 90 h 90"/>
                  <a:gd name="T16" fmla="*/ 59 w 83"/>
                  <a:gd name="T17" fmla="*/ 90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27" name="Freeform 43">
                <a:extLst>
                  <a:ext uri="{FF2B5EF4-FFF2-40B4-BE49-F238E27FC236}">
                    <a16:creationId xmlns:a16="http://schemas.microsoft.com/office/drawing/2014/main" id="{0712B099-1DF9-B607-32FE-B09DB350B40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 sz="1800"/>
              </a:p>
            </p:txBody>
          </p:sp>
          <p:sp>
            <p:nvSpPr>
              <p:cNvPr id="28" name="Freeform 44">
                <a:extLst>
                  <a:ext uri="{FF2B5EF4-FFF2-40B4-BE49-F238E27FC236}">
                    <a16:creationId xmlns:a16="http://schemas.microsoft.com/office/drawing/2014/main" id="{23FCFB10-64C9-479C-7DE6-AF247FF0956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>
                  <a:gd name="T0" fmla="*/ 616 w 909"/>
                  <a:gd name="T1" fmla="*/ 0 h 533"/>
                  <a:gd name="T2" fmla="*/ 616 w 909"/>
                  <a:gd name="T3" fmla="*/ 18 h 533"/>
                  <a:gd name="T4" fmla="*/ 724 w 909"/>
                  <a:gd name="T5" fmla="*/ 60 h 533"/>
                  <a:gd name="T6" fmla="*/ 765 w 909"/>
                  <a:gd name="T7" fmla="*/ 84 h 533"/>
                  <a:gd name="T8" fmla="*/ 807 w 909"/>
                  <a:gd name="T9" fmla="*/ 114 h 533"/>
                  <a:gd name="T10" fmla="*/ 837 w 909"/>
                  <a:gd name="T11" fmla="*/ 144 h 533"/>
                  <a:gd name="T12" fmla="*/ 861 w 909"/>
                  <a:gd name="T13" fmla="*/ 180 h 533"/>
                  <a:gd name="T14" fmla="*/ 873 w 909"/>
                  <a:gd name="T15" fmla="*/ 216 h 533"/>
                  <a:gd name="T16" fmla="*/ 879 w 909"/>
                  <a:gd name="T17" fmla="*/ 258 h 533"/>
                  <a:gd name="T18" fmla="*/ 873 w 909"/>
                  <a:gd name="T19" fmla="*/ 311 h 533"/>
                  <a:gd name="T20" fmla="*/ 843 w 909"/>
                  <a:gd name="T21" fmla="*/ 359 h 533"/>
                  <a:gd name="T22" fmla="*/ 807 w 909"/>
                  <a:gd name="T23" fmla="*/ 401 h 533"/>
                  <a:gd name="T24" fmla="*/ 753 w 909"/>
                  <a:gd name="T25" fmla="*/ 443 h 533"/>
                  <a:gd name="T26" fmla="*/ 694 w 909"/>
                  <a:gd name="T27" fmla="*/ 473 h 533"/>
                  <a:gd name="T28" fmla="*/ 622 w 909"/>
                  <a:gd name="T29" fmla="*/ 497 h 533"/>
                  <a:gd name="T30" fmla="*/ 538 w 909"/>
                  <a:gd name="T31" fmla="*/ 509 h 533"/>
                  <a:gd name="T32" fmla="*/ 455 w 909"/>
                  <a:gd name="T33" fmla="*/ 515 h 533"/>
                  <a:gd name="T34" fmla="*/ 371 w 909"/>
                  <a:gd name="T35" fmla="*/ 509 h 533"/>
                  <a:gd name="T36" fmla="*/ 287 w 909"/>
                  <a:gd name="T37" fmla="*/ 497 h 533"/>
                  <a:gd name="T38" fmla="*/ 215 w 909"/>
                  <a:gd name="T39" fmla="*/ 473 h 533"/>
                  <a:gd name="T40" fmla="*/ 156 w 909"/>
                  <a:gd name="T41" fmla="*/ 443 h 533"/>
                  <a:gd name="T42" fmla="*/ 102 w 909"/>
                  <a:gd name="T43" fmla="*/ 401 h 533"/>
                  <a:gd name="T44" fmla="*/ 66 w 909"/>
                  <a:gd name="T45" fmla="*/ 359 h 533"/>
                  <a:gd name="T46" fmla="*/ 36 w 909"/>
                  <a:gd name="T47" fmla="*/ 311 h 533"/>
                  <a:gd name="T48" fmla="*/ 30 w 909"/>
                  <a:gd name="T49" fmla="*/ 258 h 533"/>
                  <a:gd name="T50" fmla="*/ 36 w 909"/>
                  <a:gd name="T51" fmla="*/ 222 h 533"/>
                  <a:gd name="T52" fmla="*/ 48 w 909"/>
                  <a:gd name="T53" fmla="*/ 186 h 533"/>
                  <a:gd name="T54" fmla="*/ 66 w 909"/>
                  <a:gd name="T55" fmla="*/ 156 h 533"/>
                  <a:gd name="T56" fmla="*/ 90 w 909"/>
                  <a:gd name="T57" fmla="*/ 126 h 533"/>
                  <a:gd name="T58" fmla="*/ 66 w 909"/>
                  <a:gd name="T59" fmla="*/ 114 h 533"/>
                  <a:gd name="T60" fmla="*/ 36 w 909"/>
                  <a:gd name="T61" fmla="*/ 144 h 533"/>
                  <a:gd name="T62" fmla="*/ 18 w 909"/>
                  <a:gd name="T63" fmla="*/ 180 h 533"/>
                  <a:gd name="T64" fmla="*/ 6 w 909"/>
                  <a:gd name="T65" fmla="*/ 216 h 533"/>
                  <a:gd name="T66" fmla="*/ 0 w 909"/>
                  <a:gd name="T67" fmla="*/ 258 h 533"/>
                  <a:gd name="T68" fmla="*/ 12 w 909"/>
                  <a:gd name="T69" fmla="*/ 311 h 533"/>
                  <a:gd name="T70" fmla="*/ 36 w 909"/>
                  <a:gd name="T71" fmla="*/ 365 h 533"/>
                  <a:gd name="T72" fmla="*/ 78 w 909"/>
                  <a:gd name="T73" fmla="*/ 413 h 533"/>
                  <a:gd name="T74" fmla="*/ 132 w 909"/>
                  <a:gd name="T75" fmla="*/ 449 h 533"/>
                  <a:gd name="T76" fmla="*/ 203 w 909"/>
                  <a:gd name="T77" fmla="*/ 485 h 533"/>
                  <a:gd name="T78" fmla="*/ 275 w 909"/>
                  <a:gd name="T79" fmla="*/ 509 h 533"/>
                  <a:gd name="T80" fmla="*/ 365 w 909"/>
                  <a:gd name="T81" fmla="*/ 527 h 533"/>
                  <a:gd name="T82" fmla="*/ 455 w 909"/>
                  <a:gd name="T83" fmla="*/ 533 h 533"/>
                  <a:gd name="T84" fmla="*/ 544 w 909"/>
                  <a:gd name="T85" fmla="*/ 527 h 533"/>
                  <a:gd name="T86" fmla="*/ 634 w 909"/>
                  <a:gd name="T87" fmla="*/ 509 h 533"/>
                  <a:gd name="T88" fmla="*/ 712 w 909"/>
                  <a:gd name="T89" fmla="*/ 485 h 533"/>
                  <a:gd name="T90" fmla="*/ 777 w 909"/>
                  <a:gd name="T91" fmla="*/ 449 h 533"/>
                  <a:gd name="T92" fmla="*/ 831 w 909"/>
                  <a:gd name="T93" fmla="*/ 413 h 533"/>
                  <a:gd name="T94" fmla="*/ 873 w 909"/>
                  <a:gd name="T95" fmla="*/ 365 h 533"/>
                  <a:gd name="T96" fmla="*/ 897 w 909"/>
                  <a:gd name="T97" fmla="*/ 311 h 533"/>
                  <a:gd name="T98" fmla="*/ 909 w 909"/>
                  <a:gd name="T99" fmla="*/ 258 h 533"/>
                  <a:gd name="T100" fmla="*/ 903 w 909"/>
                  <a:gd name="T101" fmla="*/ 216 h 533"/>
                  <a:gd name="T102" fmla="*/ 885 w 909"/>
                  <a:gd name="T103" fmla="*/ 174 h 533"/>
                  <a:gd name="T104" fmla="*/ 861 w 909"/>
                  <a:gd name="T105" fmla="*/ 132 h 533"/>
                  <a:gd name="T106" fmla="*/ 825 w 909"/>
                  <a:gd name="T107" fmla="*/ 102 h 533"/>
                  <a:gd name="T108" fmla="*/ 783 w 909"/>
                  <a:gd name="T109" fmla="*/ 66 h 533"/>
                  <a:gd name="T110" fmla="*/ 735 w 909"/>
                  <a:gd name="T111" fmla="*/ 42 h 533"/>
                  <a:gd name="T112" fmla="*/ 616 w 909"/>
                  <a:gd name="T113" fmla="*/ 0 h 533"/>
                  <a:gd name="T114" fmla="*/ 616 w 909"/>
                  <a:gd name="T115" fmla="*/ 0 h 5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29" name="Freeform 45">
                <a:extLst>
                  <a:ext uri="{FF2B5EF4-FFF2-40B4-BE49-F238E27FC236}">
                    <a16:creationId xmlns:a16="http://schemas.microsoft.com/office/drawing/2014/main" id="{1A6695E7-CB9D-1D53-BFE2-078C8693C49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>
                  <a:gd name="T0" fmla="*/ 240 w 365"/>
                  <a:gd name="T1" fmla="*/ 18 h 66"/>
                  <a:gd name="T2" fmla="*/ 299 w 365"/>
                  <a:gd name="T3" fmla="*/ 24 h 66"/>
                  <a:gd name="T4" fmla="*/ 359 w 365"/>
                  <a:gd name="T5" fmla="*/ 30 h 66"/>
                  <a:gd name="T6" fmla="*/ 365 w 365"/>
                  <a:gd name="T7" fmla="*/ 12 h 66"/>
                  <a:gd name="T8" fmla="*/ 305 w 365"/>
                  <a:gd name="T9" fmla="*/ 6 h 66"/>
                  <a:gd name="T10" fmla="*/ 240 w 365"/>
                  <a:gd name="T11" fmla="*/ 0 h 66"/>
                  <a:gd name="T12" fmla="*/ 174 w 365"/>
                  <a:gd name="T13" fmla="*/ 6 h 66"/>
                  <a:gd name="T14" fmla="*/ 114 w 365"/>
                  <a:gd name="T15" fmla="*/ 12 h 66"/>
                  <a:gd name="T16" fmla="*/ 0 w 365"/>
                  <a:gd name="T17" fmla="*/ 42 h 66"/>
                  <a:gd name="T18" fmla="*/ 0 w 365"/>
                  <a:gd name="T19" fmla="*/ 66 h 66"/>
                  <a:gd name="T20" fmla="*/ 54 w 365"/>
                  <a:gd name="T21" fmla="*/ 48 h 66"/>
                  <a:gd name="T22" fmla="*/ 114 w 365"/>
                  <a:gd name="T23" fmla="*/ 30 h 66"/>
                  <a:gd name="T24" fmla="*/ 174 w 365"/>
                  <a:gd name="T25" fmla="*/ 24 h 66"/>
                  <a:gd name="T26" fmla="*/ 240 w 365"/>
                  <a:gd name="T27" fmla="*/ 18 h 66"/>
                  <a:gd name="T28" fmla="*/ 240 w 365"/>
                  <a:gd name="T29" fmla="*/ 18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30" name="Freeform 46">
                <a:extLst>
                  <a:ext uri="{FF2B5EF4-FFF2-40B4-BE49-F238E27FC236}">
                    <a16:creationId xmlns:a16="http://schemas.microsoft.com/office/drawing/2014/main" id="{E5EAC12C-0250-CED6-7C37-D0EE2A8C2F8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>
                  <a:gd name="T0" fmla="*/ 66 w 66"/>
                  <a:gd name="T1" fmla="*/ 18 h 48"/>
                  <a:gd name="T2" fmla="*/ 48 w 66"/>
                  <a:gd name="T3" fmla="*/ 0 h 48"/>
                  <a:gd name="T4" fmla="*/ 24 w 66"/>
                  <a:gd name="T5" fmla="*/ 12 h 48"/>
                  <a:gd name="T6" fmla="*/ 0 w 66"/>
                  <a:gd name="T7" fmla="*/ 30 h 48"/>
                  <a:gd name="T8" fmla="*/ 12 w 66"/>
                  <a:gd name="T9" fmla="*/ 48 h 48"/>
                  <a:gd name="T10" fmla="*/ 42 w 66"/>
                  <a:gd name="T11" fmla="*/ 30 h 48"/>
                  <a:gd name="T12" fmla="*/ 66 w 66"/>
                  <a:gd name="T13" fmla="*/ 18 h 48"/>
                  <a:gd name="T14" fmla="*/ 66 w 66"/>
                  <a:gd name="T15" fmla="*/ 1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31" name="Oval 47">
                <a:extLst>
                  <a:ext uri="{FF2B5EF4-FFF2-40B4-BE49-F238E27FC236}">
                    <a16:creationId xmlns:a16="http://schemas.microsoft.com/office/drawing/2014/main" id="{F8BFE33E-EA64-B866-3BC8-07B8250C87E5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32" name="Oval 48">
                <a:extLst>
                  <a:ext uri="{FF2B5EF4-FFF2-40B4-BE49-F238E27FC236}">
                    <a16:creationId xmlns:a16="http://schemas.microsoft.com/office/drawing/2014/main" id="{59BC8BF0-561D-BD5C-2AD3-A57662B8D0FB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33" name="Oval 49">
                <a:extLst>
                  <a:ext uri="{FF2B5EF4-FFF2-40B4-BE49-F238E27FC236}">
                    <a16:creationId xmlns:a16="http://schemas.microsoft.com/office/drawing/2014/main" id="{D797DD7C-7B82-C2A8-D043-158520974495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34" name="Oval 50">
                <a:extLst>
                  <a:ext uri="{FF2B5EF4-FFF2-40B4-BE49-F238E27FC236}">
                    <a16:creationId xmlns:a16="http://schemas.microsoft.com/office/drawing/2014/main" id="{4A6B1006-6980-67D1-262E-5F95BAF378F8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35" name="Oval 51">
                <a:extLst>
                  <a:ext uri="{FF2B5EF4-FFF2-40B4-BE49-F238E27FC236}">
                    <a16:creationId xmlns:a16="http://schemas.microsoft.com/office/drawing/2014/main" id="{3C6C52A8-9B2B-9B00-CD1F-67F19A79C3CD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36" name="Oval 52">
                <a:extLst>
                  <a:ext uri="{FF2B5EF4-FFF2-40B4-BE49-F238E27FC236}">
                    <a16:creationId xmlns:a16="http://schemas.microsoft.com/office/drawing/2014/main" id="{642ABEFB-60CF-FCD5-C6BC-4CCBAA8FE40E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</p:grpSp>
        <p:grpSp>
          <p:nvGrpSpPr>
            <p:cNvPr id="7" name="Group 53">
              <a:extLst>
                <a:ext uri="{FF2B5EF4-FFF2-40B4-BE49-F238E27FC236}">
                  <a16:creationId xmlns:a16="http://schemas.microsoft.com/office/drawing/2014/main" id="{857E10BD-1B99-202F-2D38-46427B481B37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8" name="Freeform 54">
                <a:extLst>
                  <a:ext uri="{FF2B5EF4-FFF2-40B4-BE49-F238E27FC236}">
                    <a16:creationId xmlns:a16="http://schemas.microsoft.com/office/drawing/2014/main" id="{1D06A6D1-BAB4-1317-A5AE-B4448BB411F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15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15 w 382"/>
                  <a:gd name="T19" fmla="*/ 96 h 96"/>
                  <a:gd name="T20" fmla="*/ 269 w 382"/>
                  <a:gd name="T21" fmla="*/ 90 h 96"/>
                  <a:gd name="T22" fmla="*/ 317 w 382"/>
                  <a:gd name="T23" fmla="*/ 84 h 96"/>
                  <a:gd name="T24" fmla="*/ 358 w 382"/>
                  <a:gd name="T25" fmla="*/ 66 h 96"/>
                  <a:gd name="T26" fmla="*/ 388 w 382"/>
                  <a:gd name="T27" fmla="*/ 42 h 96"/>
                  <a:gd name="T28" fmla="*/ 382 w 382"/>
                  <a:gd name="T29" fmla="*/ 42 h 96"/>
                  <a:gd name="T30" fmla="*/ 352 w 382"/>
                  <a:gd name="T31" fmla="*/ 66 h 96"/>
                  <a:gd name="T32" fmla="*/ 311 w 382"/>
                  <a:gd name="T33" fmla="*/ 78 h 96"/>
                  <a:gd name="T34" fmla="*/ 269 w 382"/>
                  <a:gd name="T35" fmla="*/ 90 h 96"/>
                  <a:gd name="T36" fmla="*/ 215 w 382"/>
                  <a:gd name="T37" fmla="*/ 96 h 96"/>
                  <a:gd name="T38" fmla="*/ 215 w 382"/>
                  <a:gd name="T39" fmla="*/ 96 h 9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 sz="1800"/>
              </a:p>
            </p:txBody>
          </p:sp>
          <p:sp>
            <p:nvSpPr>
              <p:cNvPr id="9" name="Freeform 55">
                <a:extLst>
                  <a:ext uri="{FF2B5EF4-FFF2-40B4-BE49-F238E27FC236}">
                    <a16:creationId xmlns:a16="http://schemas.microsoft.com/office/drawing/2014/main" id="{19D4C948-50F2-91FF-70D8-A07A12E614C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 sz="1800"/>
              </a:p>
            </p:txBody>
          </p:sp>
          <p:sp>
            <p:nvSpPr>
              <p:cNvPr id="10" name="Freeform 56">
                <a:extLst>
                  <a:ext uri="{FF2B5EF4-FFF2-40B4-BE49-F238E27FC236}">
                    <a16:creationId xmlns:a16="http://schemas.microsoft.com/office/drawing/2014/main" id="{4714E880-0AB8-4E30-4943-1CB0DC01EA9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 sz="1800"/>
              </a:p>
            </p:txBody>
          </p:sp>
          <p:sp>
            <p:nvSpPr>
              <p:cNvPr id="11" name="Freeform 57">
                <a:extLst>
                  <a:ext uri="{FF2B5EF4-FFF2-40B4-BE49-F238E27FC236}">
                    <a16:creationId xmlns:a16="http://schemas.microsoft.com/office/drawing/2014/main" id="{89A971B7-A409-D458-BC73-E2A7A7FDF6C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 sz="1800"/>
              </a:p>
            </p:txBody>
          </p:sp>
          <p:sp>
            <p:nvSpPr>
              <p:cNvPr id="12" name="Freeform 58">
                <a:extLst>
                  <a:ext uri="{FF2B5EF4-FFF2-40B4-BE49-F238E27FC236}">
                    <a16:creationId xmlns:a16="http://schemas.microsoft.com/office/drawing/2014/main" id="{698058CF-3972-F151-3C3A-AB86A847AF9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 sz="1800"/>
              </a:p>
            </p:txBody>
          </p:sp>
          <p:sp>
            <p:nvSpPr>
              <p:cNvPr id="13" name="Freeform 59">
                <a:extLst>
                  <a:ext uri="{FF2B5EF4-FFF2-40B4-BE49-F238E27FC236}">
                    <a16:creationId xmlns:a16="http://schemas.microsoft.com/office/drawing/2014/main" id="{47CBC8D5-D28A-9176-59A0-52E648325D2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25 w 185"/>
                  <a:gd name="T5" fmla="*/ 36 h 210"/>
                  <a:gd name="T6" fmla="*/ 161 w 185"/>
                  <a:gd name="T7" fmla="*/ 72 h 210"/>
                  <a:gd name="T8" fmla="*/ 167 w 185"/>
                  <a:gd name="T9" fmla="*/ 90 h 210"/>
                  <a:gd name="T10" fmla="*/ 173 w 185"/>
                  <a:gd name="T11" fmla="*/ 114 h 210"/>
                  <a:gd name="T12" fmla="*/ 167 w 185"/>
                  <a:gd name="T13" fmla="*/ 138 h 210"/>
                  <a:gd name="T14" fmla="*/ 155 w 185"/>
                  <a:gd name="T15" fmla="*/ 162 h 210"/>
                  <a:gd name="T16" fmla="*/ 125 w 185"/>
                  <a:gd name="T17" fmla="*/ 180 h 210"/>
                  <a:gd name="T18" fmla="*/ 90 w 185"/>
                  <a:gd name="T19" fmla="*/ 198 h 210"/>
                  <a:gd name="T20" fmla="*/ 102 w 185"/>
                  <a:gd name="T21" fmla="*/ 210 h 210"/>
                  <a:gd name="T22" fmla="*/ 137 w 185"/>
                  <a:gd name="T23" fmla="*/ 192 h 210"/>
                  <a:gd name="T24" fmla="*/ 167 w 185"/>
                  <a:gd name="T25" fmla="*/ 168 h 210"/>
                  <a:gd name="T26" fmla="*/ 185 w 185"/>
                  <a:gd name="T27" fmla="*/ 144 h 210"/>
                  <a:gd name="T28" fmla="*/ 191 w 185"/>
                  <a:gd name="T29" fmla="*/ 114 h 210"/>
                  <a:gd name="T30" fmla="*/ 185 w 185"/>
                  <a:gd name="T31" fmla="*/ 90 h 210"/>
                  <a:gd name="T32" fmla="*/ 179 w 185"/>
                  <a:gd name="T33" fmla="*/ 66 h 210"/>
                  <a:gd name="T34" fmla="*/ 161 w 185"/>
                  <a:gd name="T35" fmla="*/ 48 h 210"/>
                  <a:gd name="T36" fmla="*/ 137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 sz="1800"/>
              </a:p>
            </p:txBody>
          </p:sp>
          <p:sp>
            <p:nvSpPr>
              <p:cNvPr id="14" name="Freeform 60">
                <a:extLst>
                  <a:ext uri="{FF2B5EF4-FFF2-40B4-BE49-F238E27FC236}">
                    <a16:creationId xmlns:a16="http://schemas.microsoft.com/office/drawing/2014/main" id="{637FA055-48E4-7716-A308-A20592C7D7F3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 sz="1800"/>
              </a:p>
            </p:txBody>
          </p:sp>
          <p:grpSp>
            <p:nvGrpSpPr>
              <p:cNvPr id="15" name="Group 61">
                <a:extLst>
                  <a:ext uri="{FF2B5EF4-FFF2-40B4-BE49-F238E27FC236}">
                    <a16:creationId xmlns:a16="http://schemas.microsoft.com/office/drawing/2014/main" id="{50E7B050-6700-5FDE-EDA6-2A24A75B03D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6" name="Oval 62">
                  <a:extLst>
                    <a:ext uri="{FF2B5EF4-FFF2-40B4-BE49-F238E27FC236}">
                      <a16:creationId xmlns:a16="http://schemas.microsoft.com/office/drawing/2014/main" id="{AD1EB336-76B0-FB78-B8AD-6444F516A119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</p:spPr>
              <p:txBody>
                <a:bodyPr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9pPr>
                </a:lstStyle>
                <a:p>
                  <a:pPr eaLnBrk="1" hangingPunct="1">
                    <a:defRPr/>
                  </a:pPr>
                  <a:endParaRPr lang="ja-JP" altLang="en-US" sz="1800"/>
                </a:p>
              </p:txBody>
            </p:sp>
            <p:sp>
              <p:nvSpPr>
                <p:cNvPr id="17" name="Oval 63">
                  <a:extLst>
                    <a:ext uri="{FF2B5EF4-FFF2-40B4-BE49-F238E27FC236}">
                      <a16:creationId xmlns:a16="http://schemas.microsoft.com/office/drawing/2014/main" id="{4CF0E18B-3408-D5FA-48FD-F9E5B9668A72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</p:spPr>
              <p:txBody>
                <a:bodyPr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9pPr>
                </a:lstStyle>
                <a:p>
                  <a:pPr eaLnBrk="1" hangingPunct="1">
                    <a:defRPr/>
                  </a:pPr>
                  <a:endParaRPr lang="ja-JP" altLang="en-US" sz="1800"/>
                </a:p>
              </p:txBody>
            </p:sp>
            <p:sp>
              <p:nvSpPr>
                <p:cNvPr id="18" name="Oval 64">
                  <a:extLst>
                    <a:ext uri="{FF2B5EF4-FFF2-40B4-BE49-F238E27FC236}">
                      <a16:creationId xmlns:a16="http://schemas.microsoft.com/office/drawing/2014/main" id="{EF0ED31B-021F-82F6-6AB7-9D2A4B9672BA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</p:spPr>
              <p:txBody>
                <a:bodyPr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9pPr>
                </a:lstStyle>
                <a:p>
                  <a:pPr eaLnBrk="1" hangingPunct="1">
                    <a:defRPr/>
                  </a:pPr>
                  <a:endParaRPr lang="ja-JP" altLang="en-US" sz="1800"/>
                </a:p>
              </p:txBody>
            </p:sp>
            <p:sp>
              <p:nvSpPr>
                <p:cNvPr id="19" name="Oval 65">
                  <a:extLst>
                    <a:ext uri="{FF2B5EF4-FFF2-40B4-BE49-F238E27FC236}">
                      <a16:creationId xmlns:a16="http://schemas.microsoft.com/office/drawing/2014/main" id="{CAD96976-21B2-F508-A721-A5A89BA421CB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</p:spPr>
              <p:txBody>
                <a:bodyPr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9pPr>
                </a:lstStyle>
                <a:p>
                  <a:pPr eaLnBrk="1" hangingPunct="1">
                    <a:defRPr/>
                  </a:pPr>
                  <a:endParaRPr lang="ja-JP" altLang="en-US" sz="1800"/>
                </a:p>
              </p:txBody>
            </p:sp>
          </p:grpSp>
        </p:grpSp>
      </p:grpSp>
      <p:sp>
        <p:nvSpPr>
          <p:cNvPr id="20546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692276"/>
            <a:ext cx="10363200" cy="1736725"/>
          </a:xfrm>
        </p:spPr>
        <p:txBody>
          <a:bodyPr anchor="b"/>
          <a:lstStyle>
            <a:lvl1pPr>
              <a:defRPr sz="5400"/>
            </a:lvl1pPr>
          </a:lstStyle>
          <a:p>
            <a:pPr lvl="0"/>
            <a:r>
              <a:rPr lang="ja-JP" altLang="en-US" noProof="0"/>
              <a:t>マスタ タイトルの書式設定</a:t>
            </a:r>
          </a:p>
        </p:txBody>
      </p:sp>
      <p:sp>
        <p:nvSpPr>
          <p:cNvPr id="20547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ja-JP" altLang="en-US" noProof="0"/>
              <a:t>マスタ サブタイトルの書式設定</a:t>
            </a:r>
          </a:p>
        </p:txBody>
      </p:sp>
      <p:sp>
        <p:nvSpPr>
          <p:cNvPr id="20548" name="Rectangle 68">
            <a:extLst>
              <a:ext uri="{FF2B5EF4-FFF2-40B4-BE49-F238E27FC236}">
                <a16:creationId xmlns:a16="http://schemas.microsoft.com/office/drawing/2014/main" id="{F6DCA0A1-6CBB-6F47-2A00-179AA98A4AD9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49" name="Rectangle 69">
            <a:extLst>
              <a:ext uri="{FF2B5EF4-FFF2-40B4-BE49-F238E27FC236}">
                <a16:creationId xmlns:a16="http://schemas.microsoft.com/office/drawing/2014/main" id="{8887FFD0-E7EC-6447-DA9B-BF941632FB5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50" name="Rectangle 70">
            <a:extLst>
              <a:ext uri="{FF2B5EF4-FFF2-40B4-BE49-F238E27FC236}">
                <a16:creationId xmlns:a16="http://schemas.microsoft.com/office/drawing/2014/main" id="{1F46E693-AE0A-AFF2-4386-9DB6C8C584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59BEE5-3AC7-4A1D-8128-F2FD18997DC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231650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69">
            <a:extLst>
              <a:ext uri="{FF2B5EF4-FFF2-40B4-BE49-F238E27FC236}">
                <a16:creationId xmlns:a16="http://schemas.microsoft.com/office/drawing/2014/main" id="{1A868D20-AB1B-DB92-D43E-D5D4A7A0A6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70">
            <a:extLst>
              <a:ext uri="{FF2B5EF4-FFF2-40B4-BE49-F238E27FC236}">
                <a16:creationId xmlns:a16="http://schemas.microsoft.com/office/drawing/2014/main" id="{73622C17-0D79-1B29-9972-38726D6AB2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71">
            <a:extLst>
              <a:ext uri="{FF2B5EF4-FFF2-40B4-BE49-F238E27FC236}">
                <a16:creationId xmlns:a16="http://schemas.microsoft.com/office/drawing/2014/main" id="{8DFD781C-CADD-A98E-A786-A47D8DF6CE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154D94-ADAB-4A79-B61D-52BA6C506B5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42795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69">
            <a:extLst>
              <a:ext uri="{FF2B5EF4-FFF2-40B4-BE49-F238E27FC236}">
                <a16:creationId xmlns:a16="http://schemas.microsoft.com/office/drawing/2014/main" id="{C6572229-BD00-8880-F44F-8FF0AB2FA8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70">
            <a:extLst>
              <a:ext uri="{FF2B5EF4-FFF2-40B4-BE49-F238E27FC236}">
                <a16:creationId xmlns:a16="http://schemas.microsoft.com/office/drawing/2014/main" id="{082B6434-64BD-FD85-9F22-38DE9F61E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71">
            <a:extLst>
              <a:ext uri="{FF2B5EF4-FFF2-40B4-BE49-F238E27FC236}">
                <a16:creationId xmlns:a16="http://schemas.microsoft.com/office/drawing/2014/main" id="{2E4CD127-4B26-2275-1DE4-C743938F28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98CBD9-E573-4406-ACF9-AB9898834FA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127022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0333B132-C6F3-2367-EC32-04F0461184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0DC4BC86-75E6-799B-D4C4-E5E3E12D01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71">
            <a:extLst>
              <a:ext uri="{FF2B5EF4-FFF2-40B4-BE49-F238E27FC236}">
                <a16:creationId xmlns:a16="http://schemas.microsoft.com/office/drawing/2014/main" id="{86D13490-CEDF-22A5-79D2-78B51454BC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C99638-8CD1-4EEA-841A-E531D6E87C7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812135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69">
            <a:extLst>
              <a:ext uri="{FF2B5EF4-FFF2-40B4-BE49-F238E27FC236}">
                <a16:creationId xmlns:a16="http://schemas.microsoft.com/office/drawing/2014/main" id="{684FB417-E8A1-A445-03FC-B892F92923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70">
            <a:extLst>
              <a:ext uri="{FF2B5EF4-FFF2-40B4-BE49-F238E27FC236}">
                <a16:creationId xmlns:a16="http://schemas.microsoft.com/office/drawing/2014/main" id="{B0E071C3-F9F8-7267-437B-D21AA41ED8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71">
            <a:extLst>
              <a:ext uri="{FF2B5EF4-FFF2-40B4-BE49-F238E27FC236}">
                <a16:creationId xmlns:a16="http://schemas.microsoft.com/office/drawing/2014/main" id="{50A17B3F-3C64-96FB-1E9E-7D058558A2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56C7F1-3BC3-4362-AF79-85A5825DE44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63604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69">
            <a:extLst>
              <a:ext uri="{FF2B5EF4-FFF2-40B4-BE49-F238E27FC236}">
                <a16:creationId xmlns:a16="http://schemas.microsoft.com/office/drawing/2014/main" id="{D5E8ECC6-6561-285C-5C2A-B4B93B84A41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70">
            <a:extLst>
              <a:ext uri="{FF2B5EF4-FFF2-40B4-BE49-F238E27FC236}">
                <a16:creationId xmlns:a16="http://schemas.microsoft.com/office/drawing/2014/main" id="{44F5AD7B-FA50-EDC1-844D-3AD99D0316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71">
            <a:extLst>
              <a:ext uri="{FF2B5EF4-FFF2-40B4-BE49-F238E27FC236}">
                <a16:creationId xmlns:a16="http://schemas.microsoft.com/office/drawing/2014/main" id="{E77CF58D-C3AA-CF19-E7DE-A4E7C355544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E28F3E-350F-4F07-96D8-2F89B744E98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53436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9">
            <a:extLst>
              <a:ext uri="{FF2B5EF4-FFF2-40B4-BE49-F238E27FC236}">
                <a16:creationId xmlns:a16="http://schemas.microsoft.com/office/drawing/2014/main" id="{C6C1C534-35E3-8188-C973-8D4CA34B5BC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70">
            <a:extLst>
              <a:ext uri="{FF2B5EF4-FFF2-40B4-BE49-F238E27FC236}">
                <a16:creationId xmlns:a16="http://schemas.microsoft.com/office/drawing/2014/main" id="{E8CF6F21-B981-08C9-0706-53E2FF26AE8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71">
            <a:extLst>
              <a:ext uri="{FF2B5EF4-FFF2-40B4-BE49-F238E27FC236}">
                <a16:creationId xmlns:a16="http://schemas.microsoft.com/office/drawing/2014/main" id="{1E0ED039-2E37-D703-A0CC-009101B65A5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7B3A85-AF8E-4AE4-8787-5D0F2BAC8A8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760240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7467BB29-261F-DE68-0487-6A746D8E8B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BB842DFF-95BE-F2C4-648D-2A14ACFC2F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71">
            <a:extLst>
              <a:ext uri="{FF2B5EF4-FFF2-40B4-BE49-F238E27FC236}">
                <a16:creationId xmlns:a16="http://schemas.microsoft.com/office/drawing/2014/main" id="{454D85BE-7207-9E2F-B28A-C8706967425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65E19-7740-4646-A72F-022ADEE7FE2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39622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FF209-11EE-4A3F-9685-A155FECD0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7AF11-F208-4FDA-9E19-D6CA34721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597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82FA1-02B7-467E-9F16-D1781494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5/31/2023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89247-FB8A-4494-859B-B3754B02A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A5B62-3338-46A5-B381-A63B88CB0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3DA7759-3209-4FE2-96D1-4EEDD81E9EA0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1460DAD-8769-4C9F-9C8C-BB0443909D76}"/>
              </a:ext>
            </a:extLst>
          </p:cNvPr>
          <p:cNvSpPr/>
          <p:nvPr/>
        </p:nvSpPr>
        <p:spPr>
          <a:xfrm flipH="1">
            <a:off x="12353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8937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8DCE68C6-0DAA-C4B2-EFD8-9F94F6ED62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4699D651-5096-6511-E8A3-15477AED00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71">
            <a:extLst>
              <a:ext uri="{FF2B5EF4-FFF2-40B4-BE49-F238E27FC236}">
                <a16:creationId xmlns:a16="http://schemas.microsoft.com/office/drawing/2014/main" id="{424856EC-0476-17EB-37C7-63914581C3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CEE4CC-4497-469C-89C6-B706E9CD89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122438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69">
            <a:extLst>
              <a:ext uri="{FF2B5EF4-FFF2-40B4-BE49-F238E27FC236}">
                <a16:creationId xmlns:a16="http://schemas.microsoft.com/office/drawing/2014/main" id="{58BB96B9-5C12-D88D-5312-90EF942EB7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70">
            <a:extLst>
              <a:ext uri="{FF2B5EF4-FFF2-40B4-BE49-F238E27FC236}">
                <a16:creationId xmlns:a16="http://schemas.microsoft.com/office/drawing/2014/main" id="{0A232B6C-1C1C-7DF8-4D9C-E2D6F33964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71">
            <a:extLst>
              <a:ext uri="{FF2B5EF4-FFF2-40B4-BE49-F238E27FC236}">
                <a16:creationId xmlns:a16="http://schemas.microsoft.com/office/drawing/2014/main" id="{33DD2DDA-2CAA-E733-0DC0-0104B585C91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24AD95-0EC6-47D5-A271-0CB212B73A5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118938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7813"/>
            <a:ext cx="2743200" cy="58483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7813"/>
            <a:ext cx="8026400" cy="58483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69">
            <a:extLst>
              <a:ext uri="{FF2B5EF4-FFF2-40B4-BE49-F238E27FC236}">
                <a16:creationId xmlns:a16="http://schemas.microsoft.com/office/drawing/2014/main" id="{9106CB18-092E-59B5-2500-ACF91607CC4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70">
            <a:extLst>
              <a:ext uri="{FF2B5EF4-FFF2-40B4-BE49-F238E27FC236}">
                <a16:creationId xmlns:a16="http://schemas.microsoft.com/office/drawing/2014/main" id="{4BAE8459-290A-4215-4360-7FD6E17841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71">
            <a:extLst>
              <a:ext uri="{FF2B5EF4-FFF2-40B4-BE49-F238E27FC236}">
                <a16:creationId xmlns:a16="http://schemas.microsoft.com/office/drawing/2014/main" id="{7928B793-8671-05DF-6612-08D2FE8B22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F7D28A-F7DF-4C74-89CA-46A89B14F0D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328499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84A19-D7FA-4789-AD56-464DF1139DAA}" type="datetimeFigureOut">
              <a:rPr kumimoji="1" lang="ja-JP" altLang="en-US" smtClean="0"/>
              <a:t>2023/5/31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86E94-58AE-4D83-A811-1057900509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732781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84A19-D7FA-4789-AD56-464DF1139DAA}" type="datetimeFigureOut">
              <a:rPr kumimoji="1" lang="ja-JP" altLang="en-US" smtClean="0"/>
              <a:t>2023/5/31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86E94-58AE-4D83-A811-1057900509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369412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84A19-D7FA-4789-AD56-464DF1139DAA}" type="datetimeFigureOut">
              <a:rPr kumimoji="1" lang="ja-JP" altLang="en-US" smtClean="0"/>
              <a:t>2023/5/31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86E94-58AE-4D83-A811-1057900509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177606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84A19-D7FA-4789-AD56-464DF1139DAA}" type="datetimeFigureOut">
              <a:rPr kumimoji="1" lang="ja-JP" altLang="en-US" smtClean="0"/>
              <a:t>2023/5/31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86E94-58AE-4D83-A811-1057900509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714735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84A19-D7FA-4789-AD56-464DF1139DAA}" type="datetimeFigureOut">
              <a:rPr kumimoji="1" lang="ja-JP" altLang="en-US" smtClean="0"/>
              <a:t>2023/5/31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86E94-58AE-4D83-A811-1057900509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16599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84A19-D7FA-4789-AD56-464DF1139DAA}" type="datetimeFigureOut">
              <a:rPr kumimoji="1" lang="ja-JP" altLang="en-US" smtClean="0"/>
              <a:t>2023/5/31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86E94-58AE-4D83-A811-1057900509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88474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84A19-D7FA-4789-AD56-464DF1139DAA}" type="datetimeFigureOut">
              <a:rPr kumimoji="1" lang="ja-JP" altLang="en-US" smtClean="0"/>
              <a:t>2023/5/31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86E94-58AE-4D83-A811-1057900509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9446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C0001-5D76-45A0-A9F4-7172BDDD5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462C4-0E4B-4DB7-A8BF-FE55142760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A5F313-1240-47AE-A026-7F349292B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448158-6132-4335-B8E1-F6A896383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94C5B6-1598-48B4-9B3A-3078FDBE9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FEDBDD32-D3EE-4848-A112-BA814D4631CD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61350361-843C-49D0-BD6A-ECDBA3842BA0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783089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84A19-D7FA-4789-AD56-464DF1139DAA}" type="datetimeFigureOut">
              <a:rPr kumimoji="1" lang="ja-JP" altLang="en-US" smtClean="0"/>
              <a:t>2023/5/31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86E94-58AE-4D83-A811-1057900509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099251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84A19-D7FA-4789-AD56-464DF1139DAA}" type="datetimeFigureOut">
              <a:rPr kumimoji="1" lang="ja-JP" altLang="en-US" smtClean="0"/>
              <a:t>2023/5/31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86E94-58AE-4D83-A811-1057900509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132271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84A19-D7FA-4789-AD56-464DF1139DAA}" type="datetimeFigureOut">
              <a:rPr kumimoji="1" lang="ja-JP" altLang="en-US" smtClean="0"/>
              <a:t>2023/5/31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86E94-58AE-4D83-A811-1057900509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90511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84A19-D7FA-4789-AD56-464DF1139DAA}" type="datetimeFigureOut">
              <a:rPr kumimoji="1" lang="ja-JP" altLang="en-US" smtClean="0"/>
              <a:t>2023/5/31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86E94-58AE-4D83-A811-1057900509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2843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BFD05-2CB2-4A7E-89E7-57615BA82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532B8-D460-476D-816F-725E8D96C0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F7120F-70AF-4ED5-B364-3AA55C6B44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D8B65F-F709-469F-9961-4D01896CA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81C6BC-B23D-48BC-AD44-654DDB8D0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00D60B-86A1-479D-BCE8-06D2C3DBC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B4EC5136-99DA-40B5-8F79-5C3A56D38BA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F8FB775-26C4-41BA-837C-4478D48D215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4185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2983E-E761-4429-9203-7FE8B2DB6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21E9B7-62BE-49BA-AC6B-55250D662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41A3FD-B90A-4C31-BD6B-581F9E2E0E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0D1D55-B722-4968-B171-AF3B462DD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1085A8-02C2-4E7F-935E-5AEECBAD19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8A5018-8A77-40E8-B159-4894ECF22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D79441-8908-4461-9FDD-BCE638837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29F7D-B101-4950-A2C0-F350FB26D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62D7398-9A79-4B24-9C7D-F0DEED57C70B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07F28CD-1873-4E36-A064-2D25E0A8501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24265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11BF3-02E8-4EB7-818E-652B82CF2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4D3190-B78C-42F1-9D62-F523886B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381C40-F9FC-4D58-8508-F0632DF5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01CBCC-4CC2-49BD-B155-01E0F4D7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C13EF9C-0B5A-4364-91AA-E5DD5B536E54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F674475-6327-490A-BD7F-084F5C07F2E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69862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024287-C9B9-48AC-8E4D-A282DE2F4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34C9A2-75A7-4164-B3B8-E6A9D60BA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BE73CE-2859-4D49-A9EC-26AF3FBDF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AA5ED585-FEBB-4DAD-84C0-97BEE6C360C3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EF6AC352-A720-4DB3-87CA-A33B0607CA2F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96025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C812-4DB6-4F98-9404-29C191D3B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0855E-0CD6-47DD-B648-4C84C783D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50082B-17D7-4D61-8AEB-81517D85D2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70783-FF31-4C4E-9196-EB169B209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92E260-747D-40FD-A062-9DD5E6835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7E50A0-1E05-49C5-88C9-462677512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C155C63-9F58-4422-B669-F9748628067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85DBA62-0EDB-47AA-86C7-90463BC9B308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7147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D7521-E43D-41D1-B458-26B20DC6D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472CF2-2653-4B98-A416-D7A0A860EC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F87F5-0B10-4AC7-9599-F088C5E796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A07CB7-0520-4D64-B76C-C31AC5578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EEB226-AD45-45DF-AAB5-5513AE732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E96AEB-9481-4CCE-B110-FEDD33483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6BA9707F-7BCE-464F-BF45-E216527084EE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C589723-2CC8-49D1-B4E1-36FECED6A2D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70758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EC5685-19F1-49DA-ADE5-D5D32F165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lIns="109728" tIns="109728" rIns="109728" bIns="91440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FC0A4D-22A1-4554-B5DE-887974F4DF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lIns="109728" tIns="109728" rIns="109728" bIns="9144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D5CDC-F2CE-410E-AD13-DDC235C71C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l">
              <a:defRPr sz="1200" cap="none" spc="1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82EDB8D0-98ED-4B86-9D5F-E61ADC70144D}" type="datetimeFigureOut">
              <a:rPr lang="en-US" smtClean="0"/>
              <a:pPr/>
              <a:t>5/31/2023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40CD45-794A-4BB0-A427-0CE61AEAF4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ctr">
              <a:defRPr sz="1200" cap="none" spc="1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B3AB91-9588-4071-92D2-364F4A6ED0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lIns="109728" tIns="109728" rIns="109728" bIns="91440" anchor="ctr"/>
          <a:lstStyle>
            <a:lvl1pPr algn="r">
              <a:defRPr sz="1200" cap="none" spc="1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854181D-6920-4594-9A5D-6CE56DC9F8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418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4400" kern="1200" spc="15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400" kern="1200" spc="14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 spc="14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 spc="14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 spc="14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 spc="14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reeform 2">
            <a:extLst>
              <a:ext uri="{FF2B5EF4-FFF2-40B4-BE49-F238E27FC236}">
                <a16:creationId xmlns:a16="http://schemas.microsoft.com/office/drawing/2014/main" id="{5EF9DB27-5DA2-0C70-65FE-28D510489D94}"/>
              </a:ext>
            </a:extLst>
          </p:cNvPr>
          <p:cNvSpPr>
            <a:spLocks/>
          </p:cNvSpPr>
          <p:nvPr/>
        </p:nvSpPr>
        <p:spPr bwMode="hidden">
          <a:xfrm>
            <a:off x="8837084" y="6429375"/>
            <a:ext cx="381000" cy="209550"/>
          </a:xfrm>
          <a:custGeom>
            <a:avLst/>
            <a:gdLst>
              <a:gd name="T0" fmla="*/ 0 w 179"/>
              <a:gd name="T1" fmla="*/ 132 h 132"/>
              <a:gd name="T2" fmla="*/ 29 w 179"/>
              <a:gd name="T3" fmla="*/ 132 h 132"/>
              <a:gd name="T4" fmla="*/ 77 w 179"/>
              <a:gd name="T5" fmla="*/ 108 h 132"/>
              <a:gd name="T6" fmla="*/ 119 w 179"/>
              <a:gd name="T7" fmla="*/ 78 h 132"/>
              <a:gd name="T8" fmla="*/ 155 w 179"/>
              <a:gd name="T9" fmla="*/ 48 h 132"/>
              <a:gd name="T10" fmla="*/ 179 w 179"/>
              <a:gd name="T11" fmla="*/ 12 h 132"/>
              <a:gd name="T12" fmla="*/ 173 w 179"/>
              <a:gd name="T13" fmla="*/ 6 h 132"/>
              <a:gd name="T14" fmla="*/ 167 w 179"/>
              <a:gd name="T15" fmla="*/ 0 h 132"/>
              <a:gd name="T16" fmla="*/ 137 w 179"/>
              <a:gd name="T17" fmla="*/ 42 h 132"/>
              <a:gd name="T18" fmla="*/ 101 w 179"/>
              <a:gd name="T19" fmla="*/ 78 h 132"/>
              <a:gd name="T20" fmla="*/ 53 w 179"/>
              <a:gd name="T21" fmla="*/ 108 h 132"/>
              <a:gd name="T22" fmla="*/ 0 w 179"/>
              <a:gd name="T23" fmla="*/ 132 h 132"/>
              <a:gd name="T24" fmla="*/ 0 w 179"/>
              <a:gd name="T25" fmla="*/ 132 h 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>
            <a:noFill/>
          </a:ln>
        </p:spPr>
        <p:txBody>
          <a:bodyPr/>
          <a:lstStyle/>
          <a:p>
            <a:pPr eaLnBrk="1" hangingPunct="1">
              <a:defRPr/>
            </a:pPr>
            <a:endParaRPr lang="ja-JP" altLang="en-US" sz="1800">
              <a:latin typeface="Arial" charset="0"/>
            </a:endParaRPr>
          </a:p>
        </p:txBody>
      </p:sp>
      <p:grpSp>
        <p:nvGrpSpPr>
          <p:cNvPr id="1027" name="Group 3">
            <a:extLst>
              <a:ext uri="{FF2B5EF4-FFF2-40B4-BE49-F238E27FC236}">
                <a16:creationId xmlns:a16="http://schemas.microsoft.com/office/drawing/2014/main" id="{DCE159B0-BC4B-E1F2-16E2-2EE90B035AF8}"/>
              </a:ext>
            </a:extLst>
          </p:cNvPr>
          <p:cNvGrpSpPr>
            <a:grpSpLocks/>
          </p:cNvGrpSpPr>
          <p:nvPr/>
        </p:nvGrpSpPr>
        <p:grpSpPr bwMode="auto">
          <a:xfrm>
            <a:off x="4234" y="4267200"/>
            <a:ext cx="12187767" cy="2590800"/>
            <a:chOff x="2" y="2688"/>
            <a:chExt cx="5758" cy="1632"/>
          </a:xfrm>
        </p:grpSpPr>
        <p:sp>
          <p:nvSpPr>
            <p:cNvPr id="1033" name="Freeform 4">
              <a:extLst>
                <a:ext uri="{FF2B5EF4-FFF2-40B4-BE49-F238E27FC236}">
                  <a16:creationId xmlns:a16="http://schemas.microsoft.com/office/drawing/2014/main" id="{5165E574-D78D-8EB6-3729-92BAE0F8FFD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5848 w 5740"/>
                <a:gd name="T1" fmla="*/ 12 h 4316"/>
                <a:gd name="T2" fmla="*/ 0 w 5740"/>
                <a:gd name="T3" fmla="*/ 12 h 4316"/>
                <a:gd name="T4" fmla="*/ 0 w 5740"/>
                <a:gd name="T5" fmla="*/ 0 h 4316"/>
                <a:gd name="T6" fmla="*/ 5848 w 5740"/>
                <a:gd name="T7" fmla="*/ 0 h 4316"/>
                <a:gd name="T8" fmla="*/ 5848 w 5740"/>
                <a:gd name="T9" fmla="*/ 12 h 4316"/>
                <a:gd name="T10" fmla="*/ 5848 w 5740"/>
                <a:gd name="T11" fmla="*/ 12 h 43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 sz="1800"/>
            </a:p>
          </p:txBody>
        </p:sp>
        <p:grpSp>
          <p:nvGrpSpPr>
            <p:cNvPr id="1034" name="Group 5">
              <a:extLst>
                <a:ext uri="{FF2B5EF4-FFF2-40B4-BE49-F238E27FC236}">
                  <a16:creationId xmlns:a16="http://schemas.microsoft.com/office/drawing/2014/main" id="{0075DEE3-0D90-5E0C-3449-2D81694BFBAB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19462" name="Oval 6">
                <a:extLst>
                  <a:ext uri="{FF2B5EF4-FFF2-40B4-BE49-F238E27FC236}">
                    <a16:creationId xmlns:a16="http://schemas.microsoft.com/office/drawing/2014/main" id="{7CA11C10-5395-A148-A251-DE96E47C9F9F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19463" name="Oval 7">
                <a:extLst>
                  <a:ext uri="{FF2B5EF4-FFF2-40B4-BE49-F238E27FC236}">
                    <a16:creationId xmlns:a16="http://schemas.microsoft.com/office/drawing/2014/main" id="{D2600382-94AB-454F-AA4F-A5F0B5071CBA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19464" name="Oval 8">
                <a:extLst>
                  <a:ext uri="{FF2B5EF4-FFF2-40B4-BE49-F238E27FC236}">
                    <a16:creationId xmlns:a16="http://schemas.microsoft.com/office/drawing/2014/main" id="{81B6EEDD-0728-E85F-4EE0-1B1FE7B24C40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19465" name="Oval 9">
                <a:extLst>
                  <a:ext uri="{FF2B5EF4-FFF2-40B4-BE49-F238E27FC236}">
                    <a16:creationId xmlns:a16="http://schemas.microsoft.com/office/drawing/2014/main" id="{4FA98BB2-6E23-5B86-872E-8D294E0DA8BB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19466" name="Oval 10">
                <a:extLst>
                  <a:ext uri="{FF2B5EF4-FFF2-40B4-BE49-F238E27FC236}">
                    <a16:creationId xmlns:a16="http://schemas.microsoft.com/office/drawing/2014/main" id="{0107D547-06C6-6013-206B-A77185A0D2CA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19467" name="Freeform 11">
                <a:extLst>
                  <a:ext uri="{FF2B5EF4-FFF2-40B4-BE49-F238E27FC236}">
                    <a16:creationId xmlns:a16="http://schemas.microsoft.com/office/drawing/2014/main" id="{E84723DE-6944-999F-96C3-283DD7F59BB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>
                  <a:gd name="T0" fmla="*/ 376 w 382"/>
                  <a:gd name="T1" fmla="*/ 12 h 161"/>
                  <a:gd name="T2" fmla="*/ 257 w 382"/>
                  <a:gd name="T3" fmla="*/ 24 h 161"/>
                  <a:gd name="T4" fmla="*/ 149 w 382"/>
                  <a:gd name="T5" fmla="*/ 54 h 161"/>
                  <a:gd name="T6" fmla="*/ 101 w 382"/>
                  <a:gd name="T7" fmla="*/ 77 h 161"/>
                  <a:gd name="T8" fmla="*/ 59 w 382"/>
                  <a:gd name="T9" fmla="*/ 101 h 161"/>
                  <a:gd name="T10" fmla="*/ 24 w 382"/>
                  <a:gd name="T11" fmla="*/ 131 h 161"/>
                  <a:gd name="T12" fmla="*/ 0 w 382"/>
                  <a:gd name="T13" fmla="*/ 161 h 161"/>
                  <a:gd name="T14" fmla="*/ 0 w 382"/>
                  <a:gd name="T15" fmla="*/ 137 h 161"/>
                  <a:gd name="T16" fmla="*/ 29 w 382"/>
                  <a:gd name="T17" fmla="*/ 107 h 161"/>
                  <a:gd name="T18" fmla="*/ 65 w 382"/>
                  <a:gd name="T19" fmla="*/ 83 h 161"/>
                  <a:gd name="T20" fmla="*/ 155 w 382"/>
                  <a:gd name="T21" fmla="*/ 36 h 161"/>
                  <a:gd name="T22" fmla="*/ 257 w 382"/>
                  <a:gd name="T23" fmla="*/ 12 h 161"/>
                  <a:gd name="T24" fmla="*/ 376 w 382"/>
                  <a:gd name="T25" fmla="*/ 0 h 161"/>
                  <a:gd name="T26" fmla="*/ 376 w 382"/>
                  <a:gd name="T27" fmla="*/ 0 h 161"/>
                  <a:gd name="T28" fmla="*/ 382 w 382"/>
                  <a:gd name="T29" fmla="*/ 0 h 161"/>
                  <a:gd name="T30" fmla="*/ 382 w 382"/>
                  <a:gd name="T31" fmla="*/ 12 h 161"/>
                  <a:gd name="T32" fmla="*/ 376 w 382"/>
                  <a:gd name="T33" fmla="*/ 12 h 161"/>
                  <a:gd name="T34" fmla="*/ 376 w 382"/>
                  <a:gd name="T35" fmla="*/ 12 h 161"/>
                  <a:gd name="T36" fmla="*/ 376 w 382"/>
                  <a:gd name="T37" fmla="*/ 12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19468" name="Freeform 12">
                <a:extLst>
                  <a:ext uri="{FF2B5EF4-FFF2-40B4-BE49-F238E27FC236}">
                    <a16:creationId xmlns:a16="http://schemas.microsoft.com/office/drawing/2014/main" id="{07C4EDFD-6743-F56E-9720-C35D2D5A2CE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>
                  <a:gd name="T0" fmla="*/ 257 w 443"/>
                  <a:gd name="T1" fmla="*/ 54 h 66"/>
                  <a:gd name="T2" fmla="*/ 353 w 443"/>
                  <a:gd name="T3" fmla="*/ 48 h 66"/>
                  <a:gd name="T4" fmla="*/ 443 w 443"/>
                  <a:gd name="T5" fmla="*/ 24 h 66"/>
                  <a:gd name="T6" fmla="*/ 443 w 443"/>
                  <a:gd name="T7" fmla="*/ 36 h 66"/>
                  <a:gd name="T8" fmla="*/ 353 w 443"/>
                  <a:gd name="T9" fmla="*/ 60 h 66"/>
                  <a:gd name="T10" fmla="*/ 257 w 443"/>
                  <a:gd name="T11" fmla="*/ 66 h 66"/>
                  <a:gd name="T12" fmla="*/ 186 w 443"/>
                  <a:gd name="T13" fmla="*/ 60 h 66"/>
                  <a:gd name="T14" fmla="*/ 120 w 443"/>
                  <a:gd name="T15" fmla="*/ 48 h 66"/>
                  <a:gd name="T16" fmla="*/ 60 w 443"/>
                  <a:gd name="T17" fmla="*/ 36 h 66"/>
                  <a:gd name="T18" fmla="*/ 0 w 443"/>
                  <a:gd name="T19" fmla="*/ 12 h 66"/>
                  <a:gd name="T20" fmla="*/ 0 w 443"/>
                  <a:gd name="T21" fmla="*/ 0 h 66"/>
                  <a:gd name="T22" fmla="*/ 54 w 443"/>
                  <a:gd name="T23" fmla="*/ 24 h 66"/>
                  <a:gd name="T24" fmla="*/ 120 w 443"/>
                  <a:gd name="T25" fmla="*/ 36 h 66"/>
                  <a:gd name="T26" fmla="*/ 186 w 443"/>
                  <a:gd name="T27" fmla="*/ 48 h 66"/>
                  <a:gd name="T28" fmla="*/ 257 w 443"/>
                  <a:gd name="T29" fmla="*/ 54 h 66"/>
                  <a:gd name="T30" fmla="*/ 257 w 443"/>
                  <a:gd name="T31" fmla="*/ 54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19469" name="Freeform 13">
                <a:extLst>
                  <a:ext uri="{FF2B5EF4-FFF2-40B4-BE49-F238E27FC236}">
                    <a16:creationId xmlns:a16="http://schemas.microsoft.com/office/drawing/2014/main" id="{74F9D5EA-1895-0AD4-56FA-832458A4273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>
                  <a:gd name="T0" fmla="*/ 12 w 89"/>
                  <a:gd name="T1" fmla="*/ 66 h 216"/>
                  <a:gd name="T2" fmla="*/ 18 w 89"/>
                  <a:gd name="T3" fmla="*/ 108 h 216"/>
                  <a:gd name="T4" fmla="*/ 36 w 89"/>
                  <a:gd name="T5" fmla="*/ 144 h 216"/>
                  <a:gd name="T6" fmla="*/ 60 w 89"/>
                  <a:gd name="T7" fmla="*/ 180 h 216"/>
                  <a:gd name="T8" fmla="*/ 89 w 89"/>
                  <a:gd name="T9" fmla="*/ 216 h 216"/>
                  <a:gd name="T10" fmla="*/ 72 w 89"/>
                  <a:gd name="T11" fmla="*/ 216 h 216"/>
                  <a:gd name="T12" fmla="*/ 42 w 89"/>
                  <a:gd name="T13" fmla="*/ 180 h 216"/>
                  <a:gd name="T14" fmla="*/ 18 w 89"/>
                  <a:gd name="T15" fmla="*/ 144 h 216"/>
                  <a:gd name="T16" fmla="*/ 6 w 89"/>
                  <a:gd name="T17" fmla="*/ 108 h 216"/>
                  <a:gd name="T18" fmla="*/ 0 w 89"/>
                  <a:gd name="T19" fmla="*/ 66 h 216"/>
                  <a:gd name="T20" fmla="*/ 0 w 89"/>
                  <a:gd name="T21" fmla="*/ 30 h 216"/>
                  <a:gd name="T22" fmla="*/ 12 w 89"/>
                  <a:gd name="T23" fmla="*/ 0 h 216"/>
                  <a:gd name="T24" fmla="*/ 30 w 89"/>
                  <a:gd name="T25" fmla="*/ 0 h 216"/>
                  <a:gd name="T26" fmla="*/ 18 w 89"/>
                  <a:gd name="T27" fmla="*/ 30 h 216"/>
                  <a:gd name="T28" fmla="*/ 12 w 89"/>
                  <a:gd name="T29" fmla="*/ 66 h 216"/>
                  <a:gd name="T30" fmla="*/ 12 w 89"/>
                  <a:gd name="T31" fmla="*/ 66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19470" name="Freeform 14">
                <a:extLst>
                  <a:ext uri="{FF2B5EF4-FFF2-40B4-BE49-F238E27FC236}">
                    <a16:creationId xmlns:a16="http://schemas.microsoft.com/office/drawing/2014/main" id="{0CD1849F-D623-F24A-E49D-C2C6D3683B1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>
                  <a:gd name="T0" fmla="*/ 382 w 747"/>
                  <a:gd name="T1" fmla="*/ 443 h 461"/>
                  <a:gd name="T2" fmla="*/ 311 w 747"/>
                  <a:gd name="T3" fmla="*/ 437 h 461"/>
                  <a:gd name="T4" fmla="*/ 245 w 747"/>
                  <a:gd name="T5" fmla="*/ 425 h 461"/>
                  <a:gd name="T6" fmla="*/ 185 w 747"/>
                  <a:gd name="T7" fmla="*/ 407 h 461"/>
                  <a:gd name="T8" fmla="*/ 131 w 747"/>
                  <a:gd name="T9" fmla="*/ 383 h 461"/>
                  <a:gd name="T10" fmla="*/ 83 w 747"/>
                  <a:gd name="T11" fmla="*/ 347 h 461"/>
                  <a:gd name="T12" fmla="*/ 53 w 747"/>
                  <a:gd name="T13" fmla="*/ 311 h 461"/>
                  <a:gd name="T14" fmla="*/ 30 w 747"/>
                  <a:gd name="T15" fmla="*/ 269 h 461"/>
                  <a:gd name="T16" fmla="*/ 24 w 747"/>
                  <a:gd name="T17" fmla="*/ 227 h 461"/>
                  <a:gd name="T18" fmla="*/ 30 w 747"/>
                  <a:gd name="T19" fmla="*/ 185 h 461"/>
                  <a:gd name="T20" fmla="*/ 53 w 747"/>
                  <a:gd name="T21" fmla="*/ 143 h 461"/>
                  <a:gd name="T22" fmla="*/ 83 w 747"/>
                  <a:gd name="T23" fmla="*/ 107 h 461"/>
                  <a:gd name="T24" fmla="*/ 131 w 747"/>
                  <a:gd name="T25" fmla="*/ 77 h 461"/>
                  <a:gd name="T26" fmla="*/ 185 w 747"/>
                  <a:gd name="T27" fmla="*/ 47 h 461"/>
                  <a:gd name="T28" fmla="*/ 245 w 747"/>
                  <a:gd name="T29" fmla="*/ 30 h 461"/>
                  <a:gd name="T30" fmla="*/ 311 w 747"/>
                  <a:gd name="T31" fmla="*/ 18 h 461"/>
                  <a:gd name="T32" fmla="*/ 382 w 747"/>
                  <a:gd name="T33" fmla="*/ 12 h 461"/>
                  <a:gd name="T34" fmla="*/ 478 w 747"/>
                  <a:gd name="T35" fmla="*/ 18 h 461"/>
                  <a:gd name="T36" fmla="*/ 562 w 747"/>
                  <a:gd name="T37" fmla="*/ 41 h 461"/>
                  <a:gd name="T38" fmla="*/ 562 w 747"/>
                  <a:gd name="T39" fmla="*/ 36 h 461"/>
                  <a:gd name="T40" fmla="*/ 562 w 747"/>
                  <a:gd name="T41" fmla="*/ 30 h 461"/>
                  <a:gd name="T42" fmla="*/ 478 w 747"/>
                  <a:gd name="T43" fmla="*/ 6 h 461"/>
                  <a:gd name="T44" fmla="*/ 382 w 747"/>
                  <a:gd name="T45" fmla="*/ 0 h 461"/>
                  <a:gd name="T46" fmla="*/ 305 w 747"/>
                  <a:gd name="T47" fmla="*/ 6 h 461"/>
                  <a:gd name="T48" fmla="*/ 233 w 747"/>
                  <a:gd name="T49" fmla="*/ 18 h 461"/>
                  <a:gd name="T50" fmla="*/ 167 w 747"/>
                  <a:gd name="T51" fmla="*/ 41 h 461"/>
                  <a:gd name="T52" fmla="*/ 113 w 747"/>
                  <a:gd name="T53" fmla="*/ 65 h 461"/>
                  <a:gd name="T54" fmla="*/ 65 w 747"/>
                  <a:gd name="T55" fmla="*/ 101 h 461"/>
                  <a:gd name="T56" fmla="*/ 30 w 747"/>
                  <a:gd name="T57" fmla="*/ 137 h 461"/>
                  <a:gd name="T58" fmla="*/ 6 w 747"/>
                  <a:gd name="T59" fmla="*/ 179 h 461"/>
                  <a:gd name="T60" fmla="*/ 0 w 747"/>
                  <a:gd name="T61" fmla="*/ 227 h 461"/>
                  <a:gd name="T62" fmla="*/ 6 w 747"/>
                  <a:gd name="T63" fmla="*/ 275 h 461"/>
                  <a:gd name="T64" fmla="*/ 30 w 747"/>
                  <a:gd name="T65" fmla="*/ 317 h 461"/>
                  <a:gd name="T66" fmla="*/ 65 w 747"/>
                  <a:gd name="T67" fmla="*/ 359 h 461"/>
                  <a:gd name="T68" fmla="*/ 113 w 747"/>
                  <a:gd name="T69" fmla="*/ 395 h 461"/>
                  <a:gd name="T70" fmla="*/ 167 w 747"/>
                  <a:gd name="T71" fmla="*/ 419 h 461"/>
                  <a:gd name="T72" fmla="*/ 233 w 747"/>
                  <a:gd name="T73" fmla="*/ 443 h 461"/>
                  <a:gd name="T74" fmla="*/ 305 w 747"/>
                  <a:gd name="T75" fmla="*/ 455 h 461"/>
                  <a:gd name="T76" fmla="*/ 382 w 747"/>
                  <a:gd name="T77" fmla="*/ 461 h 461"/>
                  <a:gd name="T78" fmla="*/ 448 w 747"/>
                  <a:gd name="T79" fmla="*/ 455 h 461"/>
                  <a:gd name="T80" fmla="*/ 508 w 747"/>
                  <a:gd name="T81" fmla="*/ 449 h 461"/>
                  <a:gd name="T82" fmla="*/ 609 w 747"/>
                  <a:gd name="T83" fmla="*/ 413 h 461"/>
                  <a:gd name="T84" fmla="*/ 657 w 747"/>
                  <a:gd name="T85" fmla="*/ 389 h 461"/>
                  <a:gd name="T86" fmla="*/ 693 w 747"/>
                  <a:gd name="T87" fmla="*/ 359 h 461"/>
                  <a:gd name="T88" fmla="*/ 723 w 747"/>
                  <a:gd name="T89" fmla="*/ 329 h 461"/>
                  <a:gd name="T90" fmla="*/ 747 w 747"/>
                  <a:gd name="T91" fmla="*/ 293 h 461"/>
                  <a:gd name="T92" fmla="*/ 741 w 747"/>
                  <a:gd name="T93" fmla="*/ 287 h 461"/>
                  <a:gd name="T94" fmla="*/ 729 w 747"/>
                  <a:gd name="T95" fmla="*/ 281 h 461"/>
                  <a:gd name="T96" fmla="*/ 711 w 747"/>
                  <a:gd name="T97" fmla="*/ 317 h 461"/>
                  <a:gd name="T98" fmla="*/ 681 w 747"/>
                  <a:gd name="T99" fmla="*/ 347 h 461"/>
                  <a:gd name="T100" fmla="*/ 645 w 747"/>
                  <a:gd name="T101" fmla="*/ 377 h 461"/>
                  <a:gd name="T102" fmla="*/ 604 w 747"/>
                  <a:gd name="T103" fmla="*/ 401 h 461"/>
                  <a:gd name="T104" fmla="*/ 502 w 747"/>
                  <a:gd name="T105" fmla="*/ 431 h 461"/>
                  <a:gd name="T106" fmla="*/ 442 w 747"/>
                  <a:gd name="T107" fmla="*/ 443 h 461"/>
                  <a:gd name="T108" fmla="*/ 382 w 747"/>
                  <a:gd name="T109" fmla="*/ 443 h 461"/>
                  <a:gd name="T110" fmla="*/ 382 w 747"/>
                  <a:gd name="T111" fmla="*/ 443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19471" name="Freeform 15">
                <a:extLst>
                  <a:ext uri="{FF2B5EF4-FFF2-40B4-BE49-F238E27FC236}">
                    <a16:creationId xmlns:a16="http://schemas.microsoft.com/office/drawing/2014/main" id="{677D64ED-4D18-EF35-CD41-77A1B62582B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>
                  <a:gd name="T0" fmla="*/ 0 w 96"/>
                  <a:gd name="T1" fmla="*/ 0 h 30"/>
                  <a:gd name="T2" fmla="*/ 0 w 96"/>
                  <a:gd name="T3" fmla="*/ 12 h 30"/>
                  <a:gd name="T4" fmla="*/ 48 w 96"/>
                  <a:gd name="T5" fmla="*/ 18 h 30"/>
                  <a:gd name="T6" fmla="*/ 96 w 96"/>
                  <a:gd name="T7" fmla="*/ 30 h 30"/>
                  <a:gd name="T8" fmla="*/ 96 w 96"/>
                  <a:gd name="T9" fmla="*/ 24 h 30"/>
                  <a:gd name="T10" fmla="*/ 96 w 96"/>
                  <a:gd name="T11" fmla="*/ 18 h 30"/>
                  <a:gd name="T12" fmla="*/ 48 w 96"/>
                  <a:gd name="T13" fmla="*/ 12 h 30"/>
                  <a:gd name="T14" fmla="*/ 0 w 96"/>
                  <a:gd name="T15" fmla="*/ 0 h 30"/>
                  <a:gd name="T16" fmla="*/ 0 w 96"/>
                  <a:gd name="T17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19472" name="Oval 16">
                <a:extLst>
                  <a:ext uri="{FF2B5EF4-FFF2-40B4-BE49-F238E27FC236}">
                    <a16:creationId xmlns:a16="http://schemas.microsoft.com/office/drawing/2014/main" id="{0B0A218F-FA4E-97FC-A9C3-FCED74C68D15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</p:grpSp>
        <p:grpSp>
          <p:nvGrpSpPr>
            <p:cNvPr id="1035" name="Group 17">
              <a:extLst>
                <a:ext uri="{FF2B5EF4-FFF2-40B4-BE49-F238E27FC236}">
                  <a16:creationId xmlns:a16="http://schemas.microsoft.com/office/drawing/2014/main" id="{FB340B42-56C0-2DDA-AC6B-FEA211717656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19474" name="Oval 18">
                <a:extLst>
                  <a:ext uri="{FF2B5EF4-FFF2-40B4-BE49-F238E27FC236}">
                    <a16:creationId xmlns:a16="http://schemas.microsoft.com/office/drawing/2014/main" id="{98A79741-3512-51B3-CA2E-FC584FB222DA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19475" name="Oval 19">
                <a:extLst>
                  <a:ext uri="{FF2B5EF4-FFF2-40B4-BE49-F238E27FC236}">
                    <a16:creationId xmlns:a16="http://schemas.microsoft.com/office/drawing/2014/main" id="{622D2BB4-1923-83F2-A63E-A02E5F3B7FEC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19476" name="Oval 20">
                <a:extLst>
                  <a:ext uri="{FF2B5EF4-FFF2-40B4-BE49-F238E27FC236}">
                    <a16:creationId xmlns:a16="http://schemas.microsoft.com/office/drawing/2014/main" id="{7993C693-059F-FC3A-1290-BCFA63AE939F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19477" name="Oval 21">
                <a:extLst>
                  <a:ext uri="{FF2B5EF4-FFF2-40B4-BE49-F238E27FC236}">
                    <a16:creationId xmlns:a16="http://schemas.microsoft.com/office/drawing/2014/main" id="{AC27DE33-B6BC-7FDB-8958-5B0D104211B8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19478" name="Oval 22">
                <a:extLst>
                  <a:ext uri="{FF2B5EF4-FFF2-40B4-BE49-F238E27FC236}">
                    <a16:creationId xmlns:a16="http://schemas.microsoft.com/office/drawing/2014/main" id="{0CCBB333-5113-B178-A8D1-752E7B55D960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19479" name="Oval 23">
                <a:extLst>
                  <a:ext uri="{FF2B5EF4-FFF2-40B4-BE49-F238E27FC236}">
                    <a16:creationId xmlns:a16="http://schemas.microsoft.com/office/drawing/2014/main" id="{1B9E715C-7849-E6DA-17C4-871BB8B93F14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19480" name="Oval 24">
                <a:extLst>
                  <a:ext uri="{FF2B5EF4-FFF2-40B4-BE49-F238E27FC236}">
                    <a16:creationId xmlns:a16="http://schemas.microsoft.com/office/drawing/2014/main" id="{0A824579-75A2-9039-8CE1-AD7C1A5F7A05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19481" name="Oval 25">
                <a:extLst>
                  <a:ext uri="{FF2B5EF4-FFF2-40B4-BE49-F238E27FC236}">
                    <a16:creationId xmlns:a16="http://schemas.microsoft.com/office/drawing/2014/main" id="{640110C3-9718-16E4-6DBF-70A23AA61C16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19482" name="Freeform 26">
                <a:extLst>
                  <a:ext uri="{FF2B5EF4-FFF2-40B4-BE49-F238E27FC236}">
                    <a16:creationId xmlns:a16="http://schemas.microsoft.com/office/drawing/2014/main" id="{55FBCC10-5B1D-8B79-9BF2-6DBFB41C09A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>
                  <a:gd name="T0" fmla="*/ 6 w 448"/>
                  <a:gd name="T1" fmla="*/ 6 h 186"/>
                  <a:gd name="T2" fmla="*/ 78 w 448"/>
                  <a:gd name="T3" fmla="*/ 12 h 186"/>
                  <a:gd name="T4" fmla="*/ 150 w 448"/>
                  <a:gd name="T5" fmla="*/ 18 h 186"/>
                  <a:gd name="T6" fmla="*/ 215 w 448"/>
                  <a:gd name="T7" fmla="*/ 36 h 186"/>
                  <a:gd name="T8" fmla="*/ 275 w 448"/>
                  <a:gd name="T9" fmla="*/ 60 h 186"/>
                  <a:gd name="T10" fmla="*/ 329 w 448"/>
                  <a:gd name="T11" fmla="*/ 84 h 186"/>
                  <a:gd name="T12" fmla="*/ 377 w 448"/>
                  <a:gd name="T13" fmla="*/ 114 h 186"/>
                  <a:gd name="T14" fmla="*/ 419 w 448"/>
                  <a:gd name="T15" fmla="*/ 150 h 186"/>
                  <a:gd name="T16" fmla="*/ 448 w 448"/>
                  <a:gd name="T17" fmla="*/ 186 h 186"/>
                  <a:gd name="T18" fmla="*/ 448 w 448"/>
                  <a:gd name="T19" fmla="*/ 162 h 186"/>
                  <a:gd name="T20" fmla="*/ 413 w 448"/>
                  <a:gd name="T21" fmla="*/ 126 h 186"/>
                  <a:gd name="T22" fmla="*/ 371 w 448"/>
                  <a:gd name="T23" fmla="*/ 96 h 186"/>
                  <a:gd name="T24" fmla="*/ 323 w 448"/>
                  <a:gd name="T25" fmla="*/ 66 h 186"/>
                  <a:gd name="T26" fmla="*/ 269 w 448"/>
                  <a:gd name="T27" fmla="*/ 48 h 186"/>
                  <a:gd name="T28" fmla="*/ 144 w 448"/>
                  <a:gd name="T29" fmla="*/ 12 h 186"/>
                  <a:gd name="T30" fmla="*/ 78 w 448"/>
                  <a:gd name="T31" fmla="*/ 6 h 186"/>
                  <a:gd name="T32" fmla="*/ 6 w 448"/>
                  <a:gd name="T33" fmla="*/ 0 h 186"/>
                  <a:gd name="T34" fmla="*/ 0 w 448"/>
                  <a:gd name="T35" fmla="*/ 0 h 186"/>
                  <a:gd name="T36" fmla="*/ 0 w 448"/>
                  <a:gd name="T37" fmla="*/ 0 h 186"/>
                  <a:gd name="T38" fmla="*/ 0 w 448"/>
                  <a:gd name="T39" fmla="*/ 6 h 186"/>
                  <a:gd name="T40" fmla="*/ 0 w 448"/>
                  <a:gd name="T41" fmla="*/ 6 h 186"/>
                  <a:gd name="T42" fmla="*/ 6 w 448"/>
                  <a:gd name="T43" fmla="*/ 6 h 186"/>
                  <a:gd name="T44" fmla="*/ 6 w 448"/>
                  <a:gd name="T45" fmla="*/ 6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19483" name="Freeform 27">
                <a:extLst>
                  <a:ext uri="{FF2B5EF4-FFF2-40B4-BE49-F238E27FC236}">
                    <a16:creationId xmlns:a16="http://schemas.microsoft.com/office/drawing/2014/main" id="{3F7FF1CC-C33A-8993-3AA0-6846859D7B4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>
                  <a:gd name="T0" fmla="*/ 23 w 890"/>
                  <a:gd name="T1" fmla="*/ 276 h 462"/>
                  <a:gd name="T2" fmla="*/ 29 w 890"/>
                  <a:gd name="T3" fmla="*/ 222 h 462"/>
                  <a:gd name="T4" fmla="*/ 59 w 890"/>
                  <a:gd name="T5" fmla="*/ 174 h 462"/>
                  <a:gd name="T6" fmla="*/ 95 w 890"/>
                  <a:gd name="T7" fmla="*/ 132 h 462"/>
                  <a:gd name="T8" fmla="*/ 149 w 890"/>
                  <a:gd name="T9" fmla="*/ 96 h 462"/>
                  <a:gd name="T10" fmla="*/ 209 w 890"/>
                  <a:gd name="T11" fmla="*/ 60 h 462"/>
                  <a:gd name="T12" fmla="*/ 281 w 890"/>
                  <a:gd name="T13" fmla="*/ 36 h 462"/>
                  <a:gd name="T14" fmla="*/ 364 w 890"/>
                  <a:gd name="T15" fmla="*/ 24 h 462"/>
                  <a:gd name="T16" fmla="*/ 448 w 890"/>
                  <a:gd name="T17" fmla="*/ 18 h 462"/>
                  <a:gd name="T18" fmla="*/ 532 w 890"/>
                  <a:gd name="T19" fmla="*/ 24 h 462"/>
                  <a:gd name="T20" fmla="*/ 609 w 890"/>
                  <a:gd name="T21" fmla="*/ 36 h 462"/>
                  <a:gd name="T22" fmla="*/ 681 w 890"/>
                  <a:gd name="T23" fmla="*/ 60 h 462"/>
                  <a:gd name="T24" fmla="*/ 741 w 890"/>
                  <a:gd name="T25" fmla="*/ 96 h 462"/>
                  <a:gd name="T26" fmla="*/ 795 w 890"/>
                  <a:gd name="T27" fmla="*/ 132 h 462"/>
                  <a:gd name="T28" fmla="*/ 831 w 890"/>
                  <a:gd name="T29" fmla="*/ 174 h 462"/>
                  <a:gd name="T30" fmla="*/ 861 w 890"/>
                  <a:gd name="T31" fmla="*/ 222 h 462"/>
                  <a:gd name="T32" fmla="*/ 867 w 890"/>
                  <a:gd name="T33" fmla="*/ 276 h 462"/>
                  <a:gd name="T34" fmla="*/ 855 w 890"/>
                  <a:gd name="T35" fmla="*/ 330 h 462"/>
                  <a:gd name="T36" fmla="*/ 831 w 890"/>
                  <a:gd name="T37" fmla="*/ 378 h 462"/>
                  <a:gd name="T38" fmla="*/ 783 w 890"/>
                  <a:gd name="T39" fmla="*/ 426 h 462"/>
                  <a:gd name="T40" fmla="*/ 723 w 890"/>
                  <a:gd name="T41" fmla="*/ 462 h 462"/>
                  <a:gd name="T42" fmla="*/ 765 w 890"/>
                  <a:gd name="T43" fmla="*/ 462 h 462"/>
                  <a:gd name="T44" fmla="*/ 819 w 890"/>
                  <a:gd name="T45" fmla="*/ 426 h 462"/>
                  <a:gd name="T46" fmla="*/ 855 w 890"/>
                  <a:gd name="T47" fmla="*/ 378 h 462"/>
                  <a:gd name="T48" fmla="*/ 884 w 890"/>
                  <a:gd name="T49" fmla="*/ 330 h 462"/>
                  <a:gd name="T50" fmla="*/ 890 w 890"/>
                  <a:gd name="T51" fmla="*/ 276 h 462"/>
                  <a:gd name="T52" fmla="*/ 884 w 890"/>
                  <a:gd name="T53" fmla="*/ 222 h 462"/>
                  <a:gd name="T54" fmla="*/ 855 w 890"/>
                  <a:gd name="T55" fmla="*/ 168 h 462"/>
                  <a:gd name="T56" fmla="*/ 813 w 890"/>
                  <a:gd name="T57" fmla="*/ 120 h 462"/>
                  <a:gd name="T58" fmla="*/ 759 w 890"/>
                  <a:gd name="T59" fmla="*/ 84 h 462"/>
                  <a:gd name="T60" fmla="*/ 693 w 890"/>
                  <a:gd name="T61" fmla="*/ 48 h 462"/>
                  <a:gd name="T62" fmla="*/ 621 w 890"/>
                  <a:gd name="T63" fmla="*/ 24 h 462"/>
                  <a:gd name="T64" fmla="*/ 538 w 890"/>
                  <a:gd name="T65" fmla="*/ 6 h 462"/>
                  <a:gd name="T66" fmla="*/ 448 w 890"/>
                  <a:gd name="T67" fmla="*/ 0 h 462"/>
                  <a:gd name="T68" fmla="*/ 358 w 890"/>
                  <a:gd name="T69" fmla="*/ 6 h 462"/>
                  <a:gd name="T70" fmla="*/ 275 w 890"/>
                  <a:gd name="T71" fmla="*/ 24 h 462"/>
                  <a:gd name="T72" fmla="*/ 197 w 890"/>
                  <a:gd name="T73" fmla="*/ 48 h 462"/>
                  <a:gd name="T74" fmla="*/ 131 w 890"/>
                  <a:gd name="T75" fmla="*/ 84 h 462"/>
                  <a:gd name="T76" fmla="*/ 77 w 890"/>
                  <a:gd name="T77" fmla="*/ 120 h 462"/>
                  <a:gd name="T78" fmla="*/ 35 w 890"/>
                  <a:gd name="T79" fmla="*/ 168 h 462"/>
                  <a:gd name="T80" fmla="*/ 12 w 890"/>
                  <a:gd name="T81" fmla="*/ 222 h 462"/>
                  <a:gd name="T82" fmla="*/ 0 w 890"/>
                  <a:gd name="T83" fmla="*/ 276 h 462"/>
                  <a:gd name="T84" fmla="*/ 6 w 890"/>
                  <a:gd name="T85" fmla="*/ 330 h 462"/>
                  <a:gd name="T86" fmla="*/ 35 w 890"/>
                  <a:gd name="T87" fmla="*/ 378 h 462"/>
                  <a:gd name="T88" fmla="*/ 71 w 890"/>
                  <a:gd name="T89" fmla="*/ 426 h 462"/>
                  <a:gd name="T90" fmla="*/ 125 w 890"/>
                  <a:gd name="T91" fmla="*/ 462 h 462"/>
                  <a:gd name="T92" fmla="*/ 167 w 890"/>
                  <a:gd name="T93" fmla="*/ 462 h 462"/>
                  <a:gd name="T94" fmla="*/ 107 w 890"/>
                  <a:gd name="T95" fmla="*/ 426 h 462"/>
                  <a:gd name="T96" fmla="*/ 59 w 890"/>
                  <a:gd name="T97" fmla="*/ 378 h 462"/>
                  <a:gd name="T98" fmla="*/ 35 w 890"/>
                  <a:gd name="T99" fmla="*/ 330 h 462"/>
                  <a:gd name="T100" fmla="*/ 23 w 890"/>
                  <a:gd name="T101" fmla="*/ 276 h 462"/>
                  <a:gd name="T102" fmla="*/ 23 w 890"/>
                  <a:gd name="T103" fmla="*/ 276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19484" name="Freeform 28">
                <a:extLst>
                  <a:ext uri="{FF2B5EF4-FFF2-40B4-BE49-F238E27FC236}">
                    <a16:creationId xmlns:a16="http://schemas.microsoft.com/office/drawing/2014/main" id="{589EF099-BF79-F93B-0976-AB34CDFCF22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>
                  <a:gd name="T0" fmla="*/ 18 w 406"/>
                  <a:gd name="T1" fmla="*/ 300 h 486"/>
                  <a:gd name="T2" fmla="*/ 24 w 406"/>
                  <a:gd name="T3" fmla="*/ 246 h 486"/>
                  <a:gd name="T4" fmla="*/ 48 w 406"/>
                  <a:gd name="T5" fmla="*/ 198 h 486"/>
                  <a:gd name="T6" fmla="*/ 83 w 406"/>
                  <a:gd name="T7" fmla="*/ 150 h 486"/>
                  <a:gd name="T8" fmla="*/ 131 w 406"/>
                  <a:gd name="T9" fmla="*/ 108 h 486"/>
                  <a:gd name="T10" fmla="*/ 185 w 406"/>
                  <a:gd name="T11" fmla="*/ 72 h 486"/>
                  <a:gd name="T12" fmla="*/ 251 w 406"/>
                  <a:gd name="T13" fmla="*/ 42 h 486"/>
                  <a:gd name="T14" fmla="*/ 329 w 406"/>
                  <a:gd name="T15" fmla="*/ 24 h 486"/>
                  <a:gd name="T16" fmla="*/ 406 w 406"/>
                  <a:gd name="T17" fmla="*/ 6 h 486"/>
                  <a:gd name="T18" fmla="*/ 406 w 406"/>
                  <a:gd name="T19" fmla="*/ 0 h 486"/>
                  <a:gd name="T20" fmla="*/ 323 w 406"/>
                  <a:gd name="T21" fmla="*/ 12 h 486"/>
                  <a:gd name="T22" fmla="*/ 245 w 406"/>
                  <a:gd name="T23" fmla="*/ 36 h 486"/>
                  <a:gd name="T24" fmla="*/ 179 w 406"/>
                  <a:gd name="T25" fmla="*/ 66 h 486"/>
                  <a:gd name="T26" fmla="*/ 119 w 406"/>
                  <a:gd name="T27" fmla="*/ 102 h 486"/>
                  <a:gd name="T28" fmla="*/ 72 w 406"/>
                  <a:gd name="T29" fmla="*/ 144 h 486"/>
                  <a:gd name="T30" fmla="*/ 30 w 406"/>
                  <a:gd name="T31" fmla="*/ 192 h 486"/>
                  <a:gd name="T32" fmla="*/ 6 w 406"/>
                  <a:gd name="T33" fmla="*/ 246 h 486"/>
                  <a:gd name="T34" fmla="*/ 0 w 406"/>
                  <a:gd name="T35" fmla="*/ 300 h 486"/>
                  <a:gd name="T36" fmla="*/ 6 w 406"/>
                  <a:gd name="T37" fmla="*/ 348 h 486"/>
                  <a:gd name="T38" fmla="*/ 30 w 406"/>
                  <a:gd name="T39" fmla="*/ 396 h 486"/>
                  <a:gd name="T40" fmla="*/ 66 w 406"/>
                  <a:gd name="T41" fmla="*/ 444 h 486"/>
                  <a:gd name="T42" fmla="*/ 107 w 406"/>
                  <a:gd name="T43" fmla="*/ 486 h 486"/>
                  <a:gd name="T44" fmla="*/ 131 w 406"/>
                  <a:gd name="T45" fmla="*/ 486 h 486"/>
                  <a:gd name="T46" fmla="*/ 83 w 406"/>
                  <a:gd name="T47" fmla="*/ 450 h 486"/>
                  <a:gd name="T48" fmla="*/ 48 w 406"/>
                  <a:gd name="T49" fmla="*/ 402 h 486"/>
                  <a:gd name="T50" fmla="*/ 24 w 406"/>
                  <a:gd name="T51" fmla="*/ 354 h 486"/>
                  <a:gd name="T52" fmla="*/ 18 w 406"/>
                  <a:gd name="T53" fmla="*/ 300 h 486"/>
                  <a:gd name="T54" fmla="*/ 18 w 406"/>
                  <a:gd name="T55" fmla="*/ 300 h 4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19485" name="Freeform 29">
                <a:extLst>
                  <a:ext uri="{FF2B5EF4-FFF2-40B4-BE49-F238E27FC236}">
                    <a16:creationId xmlns:a16="http://schemas.microsoft.com/office/drawing/2014/main" id="{6311F733-D1CE-2499-4DA7-E3408560F97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>
                  <a:gd name="T0" fmla="*/ 89 w 107"/>
                  <a:gd name="T1" fmla="*/ 84 h 252"/>
                  <a:gd name="T2" fmla="*/ 83 w 107"/>
                  <a:gd name="T3" fmla="*/ 132 h 252"/>
                  <a:gd name="T4" fmla="*/ 65 w 107"/>
                  <a:gd name="T5" fmla="*/ 174 h 252"/>
                  <a:gd name="T6" fmla="*/ 36 w 107"/>
                  <a:gd name="T7" fmla="*/ 216 h 252"/>
                  <a:gd name="T8" fmla="*/ 0 w 107"/>
                  <a:gd name="T9" fmla="*/ 252 h 252"/>
                  <a:gd name="T10" fmla="*/ 18 w 107"/>
                  <a:gd name="T11" fmla="*/ 252 h 252"/>
                  <a:gd name="T12" fmla="*/ 53 w 107"/>
                  <a:gd name="T13" fmla="*/ 216 h 252"/>
                  <a:gd name="T14" fmla="*/ 83 w 107"/>
                  <a:gd name="T15" fmla="*/ 174 h 252"/>
                  <a:gd name="T16" fmla="*/ 101 w 107"/>
                  <a:gd name="T17" fmla="*/ 132 h 252"/>
                  <a:gd name="T18" fmla="*/ 107 w 107"/>
                  <a:gd name="T19" fmla="*/ 84 h 252"/>
                  <a:gd name="T20" fmla="*/ 101 w 107"/>
                  <a:gd name="T21" fmla="*/ 42 h 252"/>
                  <a:gd name="T22" fmla="*/ 89 w 107"/>
                  <a:gd name="T23" fmla="*/ 0 h 252"/>
                  <a:gd name="T24" fmla="*/ 65 w 107"/>
                  <a:gd name="T25" fmla="*/ 0 h 252"/>
                  <a:gd name="T26" fmla="*/ 83 w 107"/>
                  <a:gd name="T27" fmla="*/ 42 h 252"/>
                  <a:gd name="T28" fmla="*/ 89 w 107"/>
                  <a:gd name="T29" fmla="*/ 84 h 252"/>
                  <a:gd name="T30" fmla="*/ 89 w 107"/>
                  <a:gd name="T31" fmla="*/ 84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1079" name="Freeform 30">
                <a:extLst>
                  <a:ext uri="{FF2B5EF4-FFF2-40B4-BE49-F238E27FC236}">
                    <a16:creationId xmlns:a16="http://schemas.microsoft.com/office/drawing/2014/main" id="{564A6899-E391-C1EE-ECDE-1681294A8E9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 sz="1800"/>
              </a:p>
            </p:txBody>
          </p:sp>
          <p:sp>
            <p:nvSpPr>
              <p:cNvPr id="1080" name="Freeform 31">
                <a:extLst>
                  <a:ext uri="{FF2B5EF4-FFF2-40B4-BE49-F238E27FC236}">
                    <a16:creationId xmlns:a16="http://schemas.microsoft.com/office/drawing/2014/main" id="{A10AAA9F-5851-17A0-CB37-221AEC4EDEB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 sz="1800"/>
              </a:p>
            </p:txBody>
          </p:sp>
          <p:sp>
            <p:nvSpPr>
              <p:cNvPr id="19488" name="Freeform 32">
                <a:extLst>
                  <a:ext uri="{FF2B5EF4-FFF2-40B4-BE49-F238E27FC236}">
                    <a16:creationId xmlns:a16="http://schemas.microsoft.com/office/drawing/2014/main" id="{976F281F-10D1-34B2-2EFB-796CB592E7F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>
                  <a:gd name="T0" fmla="*/ 360 w 360"/>
                  <a:gd name="T1" fmla="*/ 365 h 563"/>
                  <a:gd name="T2" fmla="*/ 353 w 360"/>
                  <a:gd name="T3" fmla="*/ 305 h 563"/>
                  <a:gd name="T4" fmla="*/ 335 w 360"/>
                  <a:gd name="T5" fmla="*/ 251 h 563"/>
                  <a:gd name="T6" fmla="*/ 305 w 360"/>
                  <a:gd name="T7" fmla="*/ 204 h 563"/>
                  <a:gd name="T8" fmla="*/ 262 w 360"/>
                  <a:gd name="T9" fmla="*/ 156 h 563"/>
                  <a:gd name="T10" fmla="*/ 213 w 360"/>
                  <a:gd name="T11" fmla="*/ 108 h 563"/>
                  <a:gd name="T12" fmla="*/ 159 w 360"/>
                  <a:gd name="T13" fmla="*/ 66 h 563"/>
                  <a:gd name="T14" fmla="*/ 92 w 360"/>
                  <a:gd name="T15" fmla="*/ 30 h 563"/>
                  <a:gd name="T16" fmla="*/ 19 w 360"/>
                  <a:gd name="T17" fmla="*/ 0 h 563"/>
                  <a:gd name="T18" fmla="*/ 0 w 360"/>
                  <a:gd name="T19" fmla="*/ 12 h 563"/>
                  <a:gd name="T20" fmla="*/ 67 w 360"/>
                  <a:gd name="T21" fmla="*/ 42 h 563"/>
                  <a:gd name="T22" fmla="*/ 134 w 360"/>
                  <a:gd name="T23" fmla="*/ 78 h 563"/>
                  <a:gd name="T24" fmla="*/ 189 w 360"/>
                  <a:gd name="T25" fmla="*/ 114 h 563"/>
                  <a:gd name="T26" fmla="*/ 238 w 360"/>
                  <a:gd name="T27" fmla="*/ 162 h 563"/>
                  <a:gd name="T28" fmla="*/ 274 w 360"/>
                  <a:gd name="T29" fmla="*/ 210 h 563"/>
                  <a:gd name="T30" fmla="*/ 299 w 360"/>
                  <a:gd name="T31" fmla="*/ 257 h 563"/>
                  <a:gd name="T32" fmla="*/ 317 w 360"/>
                  <a:gd name="T33" fmla="*/ 311 h 563"/>
                  <a:gd name="T34" fmla="*/ 323 w 360"/>
                  <a:gd name="T35" fmla="*/ 365 h 563"/>
                  <a:gd name="T36" fmla="*/ 317 w 360"/>
                  <a:gd name="T37" fmla="*/ 419 h 563"/>
                  <a:gd name="T38" fmla="*/ 299 w 360"/>
                  <a:gd name="T39" fmla="*/ 467 h 563"/>
                  <a:gd name="T40" fmla="*/ 274 w 360"/>
                  <a:gd name="T41" fmla="*/ 515 h 563"/>
                  <a:gd name="T42" fmla="*/ 238 w 360"/>
                  <a:gd name="T43" fmla="*/ 563 h 563"/>
                  <a:gd name="T44" fmla="*/ 268 w 360"/>
                  <a:gd name="T45" fmla="*/ 563 h 563"/>
                  <a:gd name="T46" fmla="*/ 311 w 360"/>
                  <a:gd name="T47" fmla="*/ 515 h 563"/>
                  <a:gd name="T48" fmla="*/ 335 w 360"/>
                  <a:gd name="T49" fmla="*/ 467 h 563"/>
                  <a:gd name="T50" fmla="*/ 353 w 360"/>
                  <a:gd name="T51" fmla="*/ 419 h 563"/>
                  <a:gd name="T52" fmla="*/ 360 w 360"/>
                  <a:gd name="T53" fmla="*/ 365 h 563"/>
                  <a:gd name="T54" fmla="*/ 360 w 360"/>
                  <a:gd name="T55" fmla="*/ 365 h 5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19489" name="Freeform 33">
                <a:extLst>
                  <a:ext uri="{FF2B5EF4-FFF2-40B4-BE49-F238E27FC236}">
                    <a16:creationId xmlns:a16="http://schemas.microsoft.com/office/drawing/2014/main" id="{A0A9B01A-75D2-5AB0-B89A-585E3ACD649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>
                  <a:gd name="T0" fmla="*/ 1053 w 1078"/>
                  <a:gd name="T1" fmla="*/ 425 h 425"/>
                  <a:gd name="T2" fmla="*/ 1078 w 1078"/>
                  <a:gd name="T3" fmla="*/ 419 h 425"/>
                  <a:gd name="T4" fmla="*/ 1066 w 1078"/>
                  <a:gd name="T5" fmla="*/ 377 h 425"/>
                  <a:gd name="T6" fmla="*/ 1047 w 1078"/>
                  <a:gd name="T7" fmla="*/ 336 h 425"/>
                  <a:gd name="T8" fmla="*/ 986 w 1078"/>
                  <a:gd name="T9" fmla="*/ 252 h 425"/>
                  <a:gd name="T10" fmla="*/ 907 w 1078"/>
                  <a:gd name="T11" fmla="*/ 180 h 425"/>
                  <a:gd name="T12" fmla="*/ 810 w 1078"/>
                  <a:gd name="T13" fmla="*/ 120 h 425"/>
                  <a:gd name="T14" fmla="*/ 694 w 1078"/>
                  <a:gd name="T15" fmla="*/ 72 h 425"/>
                  <a:gd name="T16" fmla="*/ 560 w 1078"/>
                  <a:gd name="T17" fmla="*/ 30 h 425"/>
                  <a:gd name="T18" fmla="*/ 420 w 1078"/>
                  <a:gd name="T19" fmla="*/ 6 h 425"/>
                  <a:gd name="T20" fmla="*/ 268 w 1078"/>
                  <a:gd name="T21" fmla="*/ 0 h 425"/>
                  <a:gd name="T22" fmla="*/ 134 w 1078"/>
                  <a:gd name="T23" fmla="*/ 6 h 425"/>
                  <a:gd name="T24" fmla="*/ 0 w 1078"/>
                  <a:gd name="T25" fmla="*/ 24 h 425"/>
                  <a:gd name="T26" fmla="*/ 12 w 1078"/>
                  <a:gd name="T27" fmla="*/ 36 h 425"/>
                  <a:gd name="T28" fmla="*/ 134 w 1078"/>
                  <a:gd name="T29" fmla="*/ 18 h 425"/>
                  <a:gd name="T30" fmla="*/ 268 w 1078"/>
                  <a:gd name="T31" fmla="*/ 12 h 425"/>
                  <a:gd name="T32" fmla="*/ 420 w 1078"/>
                  <a:gd name="T33" fmla="*/ 18 h 425"/>
                  <a:gd name="T34" fmla="*/ 554 w 1078"/>
                  <a:gd name="T35" fmla="*/ 42 h 425"/>
                  <a:gd name="T36" fmla="*/ 682 w 1078"/>
                  <a:gd name="T37" fmla="*/ 84 h 425"/>
                  <a:gd name="T38" fmla="*/ 798 w 1078"/>
                  <a:gd name="T39" fmla="*/ 132 h 425"/>
                  <a:gd name="T40" fmla="*/ 895 w 1078"/>
                  <a:gd name="T41" fmla="*/ 192 h 425"/>
                  <a:gd name="T42" fmla="*/ 968 w 1078"/>
                  <a:gd name="T43" fmla="*/ 264 h 425"/>
                  <a:gd name="T44" fmla="*/ 999 w 1078"/>
                  <a:gd name="T45" fmla="*/ 300 h 425"/>
                  <a:gd name="T46" fmla="*/ 1023 w 1078"/>
                  <a:gd name="T47" fmla="*/ 342 h 425"/>
                  <a:gd name="T48" fmla="*/ 1041 w 1078"/>
                  <a:gd name="T49" fmla="*/ 383 h 425"/>
                  <a:gd name="T50" fmla="*/ 1053 w 1078"/>
                  <a:gd name="T51" fmla="*/ 425 h 425"/>
                  <a:gd name="T52" fmla="*/ 1053 w 1078"/>
                  <a:gd name="T53" fmla="*/ 425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19490" name="Freeform 34">
                <a:extLst>
                  <a:ext uri="{FF2B5EF4-FFF2-40B4-BE49-F238E27FC236}">
                    <a16:creationId xmlns:a16="http://schemas.microsoft.com/office/drawing/2014/main" id="{E01C5513-26B8-B589-4588-8BD1790DAA4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>
                  <a:gd name="T0" fmla="*/ 0 w 98"/>
                  <a:gd name="T1" fmla="*/ 234 h 234"/>
                  <a:gd name="T2" fmla="*/ 25 w 98"/>
                  <a:gd name="T3" fmla="*/ 234 h 234"/>
                  <a:gd name="T4" fmla="*/ 55 w 98"/>
                  <a:gd name="T5" fmla="*/ 186 h 234"/>
                  <a:gd name="T6" fmla="*/ 80 w 98"/>
                  <a:gd name="T7" fmla="*/ 138 h 234"/>
                  <a:gd name="T8" fmla="*/ 92 w 98"/>
                  <a:gd name="T9" fmla="*/ 90 h 234"/>
                  <a:gd name="T10" fmla="*/ 98 w 98"/>
                  <a:gd name="T11" fmla="*/ 36 h 234"/>
                  <a:gd name="T12" fmla="*/ 98 w 98"/>
                  <a:gd name="T13" fmla="*/ 0 h 234"/>
                  <a:gd name="T14" fmla="*/ 74 w 98"/>
                  <a:gd name="T15" fmla="*/ 0 h 234"/>
                  <a:gd name="T16" fmla="*/ 74 w 98"/>
                  <a:gd name="T17" fmla="*/ 36 h 234"/>
                  <a:gd name="T18" fmla="*/ 67 w 98"/>
                  <a:gd name="T19" fmla="*/ 90 h 234"/>
                  <a:gd name="T20" fmla="*/ 55 w 98"/>
                  <a:gd name="T21" fmla="*/ 138 h 234"/>
                  <a:gd name="T22" fmla="*/ 31 w 98"/>
                  <a:gd name="T23" fmla="*/ 186 h 234"/>
                  <a:gd name="T24" fmla="*/ 0 w 98"/>
                  <a:gd name="T25" fmla="*/ 234 h 234"/>
                  <a:gd name="T26" fmla="*/ 0 w 98"/>
                  <a:gd name="T27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1084" name="Freeform 35">
                <a:extLst>
                  <a:ext uri="{FF2B5EF4-FFF2-40B4-BE49-F238E27FC236}">
                    <a16:creationId xmlns:a16="http://schemas.microsoft.com/office/drawing/2014/main" id="{6DC6E125-BE01-3B64-4BC2-E867F15249C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 sz="1800"/>
              </a:p>
            </p:txBody>
          </p:sp>
        </p:grpSp>
        <p:grpSp>
          <p:nvGrpSpPr>
            <p:cNvPr id="1036" name="Group 36">
              <a:extLst>
                <a:ext uri="{FF2B5EF4-FFF2-40B4-BE49-F238E27FC236}">
                  <a16:creationId xmlns:a16="http://schemas.microsoft.com/office/drawing/2014/main" id="{92A333E2-0A1B-66B6-4E20-EC88545E17F4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19493" name="Freeform 37">
                <a:extLst>
                  <a:ext uri="{FF2B5EF4-FFF2-40B4-BE49-F238E27FC236}">
                    <a16:creationId xmlns:a16="http://schemas.microsoft.com/office/drawing/2014/main" id="{69579E21-EE09-8C30-40DA-4DAE218E1956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>
                  <a:gd name="T0" fmla="*/ 484 w 1201"/>
                  <a:gd name="T1" fmla="*/ 6 h 731"/>
                  <a:gd name="T2" fmla="*/ 263 w 1201"/>
                  <a:gd name="T3" fmla="*/ 60 h 731"/>
                  <a:gd name="T4" fmla="*/ 101 w 1201"/>
                  <a:gd name="T5" fmla="*/ 162 h 731"/>
                  <a:gd name="T6" fmla="*/ 12 w 1201"/>
                  <a:gd name="T7" fmla="*/ 294 h 731"/>
                  <a:gd name="T8" fmla="*/ 0 w 1201"/>
                  <a:gd name="T9" fmla="*/ 366 h 731"/>
                  <a:gd name="T10" fmla="*/ 12 w 1201"/>
                  <a:gd name="T11" fmla="*/ 437 h 731"/>
                  <a:gd name="T12" fmla="*/ 101 w 1201"/>
                  <a:gd name="T13" fmla="*/ 569 h 731"/>
                  <a:gd name="T14" fmla="*/ 263 w 1201"/>
                  <a:gd name="T15" fmla="*/ 671 h 731"/>
                  <a:gd name="T16" fmla="*/ 484 w 1201"/>
                  <a:gd name="T17" fmla="*/ 725 h 731"/>
                  <a:gd name="T18" fmla="*/ 723 w 1201"/>
                  <a:gd name="T19" fmla="*/ 725 h 731"/>
                  <a:gd name="T20" fmla="*/ 938 w 1201"/>
                  <a:gd name="T21" fmla="*/ 671 h 731"/>
                  <a:gd name="T22" fmla="*/ 1100 w 1201"/>
                  <a:gd name="T23" fmla="*/ 569 h 731"/>
                  <a:gd name="T24" fmla="*/ 1189 w 1201"/>
                  <a:gd name="T25" fmla="*/ 437 h 731"/>
                  <a:gd name="T26" fmla="*/ 1201 w 1201"/>
                  <a:gd name="T27" fmla="*/ 366 h 731"/>
                  <a:gd name="T28" fmla="*/ 1189 w 1201"/>
                  <a:gd name="T29" fmla="*/ 294 h 731"/>
                  <a:gd name="T30" fmla="*/ 1100 w 1201"/>
                  <a:gd name="T31" fmla="*/ 162 h 731"/>
                  <a:gd name="T32" fmla="*/ 938 w 1201"/>
                  <a:gd name="T33" fmla="*/ 60 h 731"/>
                  <a:gd name="T34" fmla="*/ 723 w 1201"/>
                  <a:gd name="T35" fmla="*/ 6 h 731"/>
                  <a:gd name="T36" fmla="*/ 604 w 1201"/>
                  <a:gd name="T37" fmla="*/ 0 h 731"/>
                  <a:gd name="T38" fmla="*/ 490 w 1201"/>
                  <a:gd name="T39" fmla="*/ 701 h 731"/>
                  <a:gd name="T40" fmla="*/ 287 w 1201"/>
                  <a:gd name="T41" fmla="*/ 647 h 731"/>
                  <a:gd name="T42" fmla="*/ 131 w 1201"/>
                  <a:gd name="T43" fmla="*/ 557 h 731"/>
                  <a:gd name="T44" fmla="*/ 48 w 1201"/>
                  <a:gd name="T45" fmla="*/ 437 h 731"/>
                  <a:gd name="T46" fmla="*/ 36 w 1201"/>
                  <a:gd name="T47" fmla="*/ 366 h 731"/>
                  <a:gd name="T48" fmla="*/ 48 w 1201"/>
                  <a:gd name="T49" fmla="*/ 300 h 731"/>
                  <a:gd name="T50" fmla="*/ 131 w 1201"/>
                  <a:gd name="T51" fmla="*/ 174 h 731"/>
                  <a:gd name="T52" fmla="*/ 287 w 1201"/>
                  <a:gd name="T53" fmla="*/ 84 h 731"/>
                  <a:gd name="T54" fmla="*/ 490 w 1201"/>
                  <a:gd name="T55" fmla="*/ 30 h 731"/>
                  <a:gd name="T56" fmla="*/ 717 w 1201"/>
                  <a:gd name="T57" fmla="*/ 30 h 731"/>
                  <a:gd name="T58" fmla="*/ 920 w 1201"/>
                  <a:gd name="T59" fmla="*/ 84 h 731"/>
                  <a:gd name="T60" fmla="*/ 1070 w 1201"/>
                  <a:gd name="T61" fmla="*/ 174 h 731"/>
                  <a:gd name="T62" fmla="*/ 1153 w 1201"/>
                  <a:gd name="T63" fmla="*/ 300 h 731"/>
                  <a:gd name="T64" fmla="*/ 1153 w 1201"/>
                  <a:gd name="T65" fmla="*/ 437 h 731"/>
                  <a:gd name="T66" fmla="*/ 1070 w 1201"/>
                  <a:gd name="T67" fmla="*/ 557 h 731"/>
                  <a:gd name="T68" fmla="*/ 920 w 1201"/>
                  <a:gd name="T69" fmla="*/ 647 h 731"/>
                  <a:gd name="T70" fmla="*/ 717 w 1201"/>
                  <a:gd name="T71" fmla="*/ 701 h 731"/>
                  <a:gd name="T72" fmla="*/ 604 w 1201"/>
                  <a:gd name="T73" fmla="*/ 707 h 7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19494" name="Freeform 38">
                <a:extLst>
                  <a:ext uri="{FF2B5EF4-FFF2-40B4-BE49-F238E27FC236}">
                    <a16:creationId xmlns:a16="http://schemas.microsoft.com/office/drawing/2014/main" id="{5EFCF2C2-CC1E-BB45-89C4-2F3CB0B0683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>
                  <a:gd name="T0" fmla="*/ 24 w 544"/>
                  <a:gd name="T1" fmla="*/ 402 h 737"/>
                  <a:gd name="T2" fmla="*/ 36 w 544"/>
                  <a:gd name="T3" fmla="*/ 330 h 737"/>
                  <a:gd name="T4" fmla="*/ 66 w 544"/>
                  <a:gd name="T5" fmla="*/ 264 h 737"/>
                  <a:gd name="T6" fmla="*/ 108 w 544"/>
                  <a:gd name="T7" fmla="*/ 204 h 737"/>
                  <a:gd name="T8" fmla="*/ 173 w 544"/>
                  <a:gd name="T9" fmla="*/ 150 h 737"/>
                  <a:gd name="T10" fmla="*/ 251 w 544"/>
                  <a:gd name="T11" fmla="*/ 102 h 737"/>
                  <a:gd name="T12" fmla="*/ 335 w 544"/>
                  <a:gd name="T13" fmla="*/ 60 h 737"/>
                  <a:gd name="T14" fmla="*/ 436 w 544"/>
                  <a:gd name="T15" fmla="*/ 30 h 737"/>
                  <a:gd name="T16" fmla="*/ 544 w 544"/>
                  <a:gd name="T17" fmla="*/ 12 h 737"/>
                  <a:gd name="T18" fmla="*/ 544 w 544"/>
                  <a:gd name="T19" fmla="*/ 0 h 737"/>
                  <a:gd name="T20" fmla="*/ 430 w 544"/>
                  <a:gd name="T21" fmla="*/ 18 h 737"/>
                  <a:gd name="T22" fmla="*/ 329 w 544"/>
                  <a:gd name="T23" fmla="*/ 48 h 737"/>
                  <a:gd name="T24" fmla="*/ 233 w 544"/>
                  <a:gd name="T25" fmla="*/ 90 h 737"/>
                  <a:gd name="T26" fmla="*/ 155 w 544"/>
                  <a:gd name="T27" fmla="*/ 138 h 737"/>
                  <a:gd name="T28" fmla="*/ 90 w 544"/>
                  <a:gd name="T29" fmla="*/ 198 h 737"/>
                  <a:gd name="T30" fmla="*/ 42 w 544"/>
                  <a:gd name="T31" fmla="*/ 258 h 737"/>
                  <a:gd name="T32" fmla="*/ 12 w 544"/>
                  <a:gd name="T33" fmla="*/ 330 h 737"/>
                  <a:gd name="T34" fmla="*/ 0 w 544"/>
                  <a:gd name="T35" fmla="*/ 402 h 737"/>
                  <a:gd name="T36" fmla="*/ 6 w 544"/>
                  <a:gd name="T37" fmla="*/ 455 h 737"/>
                  <a:gd name="T38" fmla="*/ 18 w 544"/>
                  <a:gd name="T39" fmla="*/ 503 h 737"/>
                  <a:gd name="T40" fmla="*/ 42 w 544"/>
                  <a:gd name="T41" fmla="*/ 545 h 737"/>
                  <a:gd name="T42" fmla="*/ 78 w 544"/>
                  <a:gd name="T43" fmla="*/ 593 h 737"/>
                  <a:gd name="T44" fmla="*/ 114 w 544"/>
                  <a:gd name="T45" fmla="*/ 635 h 737"/>
                  <a:gd name="T46" fmla="*/ 161 w 544"/>
                  <a:gd name="T47" fmla="*/ 671 h 737"/>
                  <a:gd name="T48" fmla="*/ 221 w 544"/>
                  <a:gd name="T49" fmla="*/ 707 h 737"/>
                  <a:gd name="T50" fmla="*/ 281 w 544"/>
                  <a:gd name="T51" fmla="*/ 737 h 737"/>
                  <a:gd name="T52" fmla="*/ 323 w 544"/>
                  <a:gd name="T53" fmla="*/ 737 h 737"/>
                  <a:gd name="T54" fmla="*/ 257 w 544"/>
                  <a:gd name="T55" fmla="*/ 707 h 737"/>
                  <a:gd name="T56" fmla="*/ 203 w 544"/>
                  <a:gd name="T57" fmla="*/ 671 h 737"/>
                  <a:gd name="T58" fmla="*/ 149 w 544"/>
                  <a:gd name="T59" fmla="*/ 635 h 737"/>
                  <a:gd name="T60" fmla="*/ 108 w 544"/>
                  <a:gd name="T61" fmla="*/ 593 h 737"/>
                  <a:gd name="T62" fmla="*/ 72 w 544"/>
                  <a:gd name="T63" fmla="*/ 551 h 737"/>
                  <a:gd name="T64" fmla="*/ 48 w 544"/>
                  <a:gd name="T65" fmla="*/ 503 h 737"/>
                  <a:gd name="T66" fmla="*/ 30 w 544"/>
                  <a:gd name="T67" fmla="*/ 455 h 737"/>
                  <a:gd name="T68" fmla="*/ 24 w 544"/>
                  <a:gd name="T69" fmla="*/ 402 h 737"/>
                  <a:gd name="T70" fmla="*/ 24 w 544"/>
                  <a:gd name="T71" fmla="*/ 402 h 7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19495" name="Freeform 39">
                <a:extLst>
                  <a:ext uri="{FF2B5EF4-FFF2-40B4-BE49-F238E27FC236}">
                    <a16:creationId xmlns:a16="http://schemas.microsoft.com/office/drawing/2014/main" id="{6A4E543A-2E35-DC09-FA53-1DADF23F783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>
                  <a:gd name="T0" fmla="*/ 12 w 609"/>
                  <a:gd name="T1" fmla="*/ 12 h 252"/>
                  <a:gd name="T2" fmla="*/ 113 w 609"/>
                  <a:gd name="T3" fmla="*/ 18 h 252"/>
                  <a:gd name="T4" fmla="*/ 203 w 609"/>
                  <a:gd name="T5" fmla="*/ 30 h 252"/>
                  <a:gd name="T6" fmla="*/ 292 w 609"/>
                  <a:gd name="T7" fmla="*/ 48 h 252"/>
                  <a:gd name="T8" fmla="*/ 376 w 609"/>
                  <a:gd name="T9" fmla="*/ 78 h 252"/>
                  <a:gd name="T10" fmla="*/ 448 w 609"/>
                  <a:gd name="T11" fmla="*/ 114 h 252"/>
                  <a:gd name="T12" fmla="*/ 514 w 609"/>
                  <a:gd name="T13" fmla="*/ 156 h 252"/>
                  <a:gd name="T14" fmla="*/ 567 w 609"/>
                  <a:gd name="T15" fmla="*/ 198 h 252"/>
                  <a:gd name="T16" fmla="*/ 609 w 609"/>
                  <a:gd name="T17" fmla="*/ 252 h 252"/>
                  <a:gd name="T18" fmla="*/ 609 w 609"/>
                  <a:gd name="T19" fmla="*/ 216 h 252"/>
                  <a:gd name="T20" fmla="*/ 561 w 609"/>
                  <a:gd name="T21" fmla="*/ 168 h 252"/>
                  <a:gd name="T22" fmla="*/ 502 w 609"/>
                  <a:gd name="T23" fmla="*/ 126 h 252"/>
                  <a:gd name="T24" fmla="*/ 436 w 609"/>
                  <a:gd name="T25" fmla="*/ 90 h 252"/>
                  <a:gd name="T26" fmla="*/ 364 w 609"/>
                  <a:gd name="T27" fmla="*/ 60 h 252"/>
                  <a:gd name="T28" fmla="*/ 286 w 609"/>
                  <a:gd name="T29" fmla="*/ 36 h 252"/>
                  <a:gd name="T30" fmla="*/ 197 w 609"/>
                  <a:gd name="T31" fmla="*/ 18 h 252"/>
                  <a:gd name="T32" fmla="*/ 107 w 609"/>
                  <a:gd name="T33" fmla="*/ 6 h 252"/>
                  <a:gd name="T34" fmla="*/ 12 w 609"/>
                  <a:gd name="T35" fmla="*/ 0 h 252"/>
                  <a:gd name="T36" fmla="*/ 6 w 609"/>
                  <a:gd name="T37" fmla="*/ 0 h 252"/>
                  <a:gd name="T38" fmla="*/ 0 w 609"/>
                  <a:gd name="T39" fmla="*/ 0 h 252"/>
                  <a:gd name="T40" fmla="*/ 0 w 609"/>
                  <a:gd name="T41" fmla="*/ 12 h 252"/>
                  <a:gd name="T42" fmla="*/ 6 w 609"/>
                  <a:gd name="T43" fmla="*/ 12 h 252"/>
                  <a:gd name="T44" fmla="*/ 12 w 609"/>
                  <a:gd name="T45" fmla="*/ 12 h 252"/>
                  <a:gd name="T46" fmla="*/ 12 w 609"/>
                  <a:gd name="T47" fmla="*/ 1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19496" name="Freeform 40">
                <a:extLst>
                  <a:ext uri="{FF2B5EF4-FFF2-40B4-BE49-F238E27FC236}">
                    <a16:creationId xmlns:a16="http://schemas.microsoft.com/office/drawing/2014/main" id="{2D5742D0-C00F-85D1-812A-E69441C176D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>
                  <a:gd name="T0" fmla="*/ 72 w 72"/>
                  <a:gd name="T1" fmla="*/ 0 h 54"/>
                  <a:gd name="T2" fmla="*/ 36 w 72"/>
                  <a:gd name="T3" fmla="*/ 30 h 54"/>
                  <a:gd name="T4" fmla="*/ 0 w 72"/>
                  <a:gd name="T5" fmla="*/ 54 h 54"/>
                  <a:gd name="T6" fmla="*/ 36 w 72"/>
                  <a:gd name="T7" fmla="*/ 54 h 54"/>
                  <a:gd name="T8" fmla="*/ 54 w 72"/>
                  <a:gd name="T9" fmla="*/ 42 h 54"/>
                  <a:gd name="T10" fmla="*/ 72 w 72"/>
                  <a:gd name="T11" fmla="*/ 24 h 54"/>
                  <a:gd name="T12" fmla="*/ 72 w 72"/>
                  <a:gd name="T13" fmla="*/ 24 h 54"/>
                  <a:gd name="T14" fmla="*/ 72 w 72"/>
                  <a:gd name="T15" fmla="*/ 0 h 54"/>
                  <a:gd name="T16" fmla="*/ 72 w 72"/>
                  <a:gd name="T17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19497" name="Freeform 41">
                <a:extLst>
                  <a:ext uri="{FF2B5EF4-FFF2-40B4-BE49-F238E27FC236}">
                    <a16:creationId xmlns:a16="http://schemas.microsoft.com/office/drawing/2014/main" id="{5870C5F3-009A-FCCD-E025-811192FC3EC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>
                  <a:gd name="T0" fmla="*/ 299 w 705"/>
                  <a:gd name="T1" fmla="*/ 90 h 108"/>
                  <a:gd name="T2" fmla="*/ 221 w 705"/>
                  <a:gd name="T3" fmla="*/ 90 h 108"/>
                  <a:gd name="T4" fmla="*/ 143 w 705"/>
                  <a:gd name="T5" fmla="*/ 78 h 108"/>
                  <a:gd name="T6" fmla="*/ 0 w 705"/>
                  <a:gd name="T7" fmla="*/ 48 h 108"/>
                  <a:gd name="T8" fmla="*/ 0 w 705"/>
                  <a:gd name="T9" fmla="*/ 66 h 108"/>
                  <a:gd name="T10" fmla="*/ 143 w 705"/>
                  <a:gd name="T11" fmla="*/ 96 h 108"/>
                  <a:gd name="T12" fmla="*/ 221 w 705"/>
                  <a:gd name="T13" fmla="*/ 108 h 108"/>
                  <a:gd name="T14" fmla="*/ 299 w 705"/>
                  <a:gd name="T15" fmla="*/ 108 h 108"/>
                  <a:gd name="T16" fmla="*/ 412 w 705"/>
                  <a:gd name="T17" fmla="*/ 102 h 108"/>
                  <a:gd name="T18" fmla="*/ 520 w 705"/>
                  <a:gd name="T19" fmla="*/ 84 h 108"/>
                  <a:gd name="T20" fmla="*/ 615 w 705"/>
                  <a:gd name="T21" fmla="*/ 60 h 108"/>
                  <a:gd name="T22" fmla="*/ 705 w 705"/>
                  <a:gd name="T23" fmla="*/ 24 h 108"/>
                  <a:gd name="T24" fmla="*/ 705 w 705"/>
                  <a:gd name="T25" fmla="*/ 0 h 108"/>
                  <a:gd name="T26" fmla="*/ 615 w 705"/>
                  <a:gd name="T27" fmla="*/ 42 h 108"/>
                  <a:gd name="T28" fmla="*/ 520 w 705"/>
                  <a:gd name="T29" fmla="*/ 66 h 108"/>
                  <a:gd name="T30" fmla="*/ 412 w 705"/>
                  <a:gd name="T31" fmla="*/ 84 h 108"/>
                  <a:gd name="T32" fmla="*/ 299 w 705"/>
                  <a:gd name="T33" fmla="*/ 90 h 108"/>
                  <a:gd name="T34" fmla="*/ 299 w 705"/>
                  <a:gd name="T35" fmla="*/ 9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19498" name="Freeform 42">
                <a:extLst>
                  <a:ext uri="{FF2B5EF4-FFF2-40B4-BE49-F238E27FC236}">
                    <a16:creationId xmlns:a16="http://schemas.microsoft.com/office/drawing/2014/main" id="{EA40B383-5977-E7CA-2254-814C89D54EC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>
                  <a:gd name="T0" fmla="*/ 119 w 143"/>
                  <a:gd name="T1" fmla="*/ 114 h 341"/>
                  <a:gd name="T2" fmla="*/ 113 w 143"/>
                  <a:gd name="T3" fmla="*/ 173 h 341"/>
                  <a:gd name="T4" fmla="*/ 89 w 143"/>
                  <a:gd name="T5" fmla="*/ 239 h 341"/>
                  <a:gd name="T6" fmla="*/ 47 w 143"/>
                  <a:gd name="T7" fmla="*/ 293 h 341"/>
                  <a:gd name="T8" fmla="*/ 0 w 143"/>
                  <a:gd name="T9" fmla="*/ 341 h 341"/>
                  <a:gd name="T10" fmla="*/ 29 w 143"/>
                  <a:gd name="T11" fmla="*/ 341 h 341"/>
                  <a:gd name="T12" fmla="*/ 77 w 143"/>
                  <a:gd name="T13" fmla="*/ 287 h 341"/>
                  <a:gd name="T14" fmla="*/ 113 w 143"/>
                  <a:gd name="T15" fmla="*/ 233 h 341"/>
                  <a:gd name="T16" fmla="*/ 137 w 143"/>
                  <a:gd name="T17" fmla="*/ 173 h 341"/>
                  <a:gd name="T18" fmla="*/ 143 w 143"/>
                  <a:gd name="T19" fmla="*/ 114 h 341"/>
                  <a:gd name="T20" fmla="*/ 137 w 143"/>
                  <a:gd name="T21" fmla="*/ 60 h 341"/>
                  <a:gd name="T22" fmla="*/ 119 w 143"/>
                  <a:gd name="T23" fmla="*/ 0 h 341"/>
                  <a:gd name="T24" fmla="*/ 89 w 143"/>
                  <a:gd name="T25" fmla="*/ 0 h 341"/>
                  <a:gd name="T26" fmla="*/ 113 w 143"/>
                  <a:gd name="T27" fmla="*/ 60 h 341"/>
                  <a:gd name="T28" fmla="*/ 119 w 143"/>
                  <a:gd name="T29" fmla="*/ 114 h 341"/>
                  <a:gd name="T30" fmla="*/ 119 w 143"/>
                  <a:gd name="T31" fmla="*/ 114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19499" name="Freeform 43">
                <a:extLst>
                  <a:ext uri="{FF2B5EF4-FFF2-40B4-BE49-F238E27FC236}">
                    <a16:creationId xmlns:a16="http://schemas.microsoft.com/office/drawing/2014/main" id="{343C762B-C9B5-0DBA-744E-A08025105FF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>
                  <a:gd name="T0" fmla="*/ 59 w 83"/>
                  <a:gd name="T1" fmla="*/ 90 h 90"/>
                  <a:gd name="T2" fmla="*/ 83 w 83"/>
                  <a:gd name="T3" fmla="*/ 84 h 90"/>
                  <a:gd name="T4" fmla="*/ 71 w 83"/>
                  <a:gd name="T5" fmla="*/ 60 h 90"/>
                  <a:gd name="T6" fmla="*/ 53 w 83"/>
                  <a:gd name="T7" fmla="*/ 42 h 90"/>
                  <a:gd name="T8" fmla="*/ 6 w 83"/>
                  <a:gd name="T9" fmla="*/ 0 h 90"/>
                  <a:gd name="T10" fmla="*/ 0 w 83"/>
                  <a:gd name="T11" fmla="*/ 18 h 90"/>
                  <a:gd name="T12" fmla="*/ 35 w 83"/>
                  <a:gd name="T13" fmla="*/ 48 h 90"/>
                  <a:gd name="T14" fmla="*/ 59 w 83"/>
                  <a:gd name="T15" fmla="*/ 90 h 90"/>
                  <a:gd name="T16" fmla="*/ 59 w 83"/>
                  <a:gd name="T17" fmla="*/ 90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1057" name="Freeform 44">
                <a:extLst>
                  <a:ext uri="{FF2B5EF4-FFF2-40B4-BE49-F238E27FC236}">
                    <a16:creationId xmlns:a16="http://schemas.microsoft.com/office/drawing/2014/main" id="{F178F5B4-0CBD-991C-368A-C06923B3638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 sz="1800"/>
              </a:p>
            </p:txBody>
          </p:sp>
          <p:sp>
            <p:nvSpPr>
              <p:cNvPr id="19501" name="Freeform 45">
                <a:extLst>
                  <a:ext uri="{FF2B5EF4-FFF2-40B4-BE49-F238E27FC236}">
                    <a16:creationId xmlns:a16="http://schemas.microsoft.com/office/drawing/2014/main" id="{A48912C9-91C5-EF94-E821-2C1082848B2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>
                  <a:gd name="T0" fmla="*/ 616 w 909"/>
                  <a:gd name="T1" fmla="*/ 0 h 533"/>
                  <a:gd name="T2" fmla="*/ 616 w 909"/>
                  <a:gd name="T3" fmla="*/ 18 h 533"/>
                  <a:gd name="T4" fmla="*/ 724 w 909"/>
                  <a:gd name="T5" fmla="*/ 60 h 533"/>
                  <a:gd name="T6" fmla="*/ 765 w 909"/>
                  <a:gd name="T7" fmla="*/ 84 h 533"/>
                  <a:gd name="T8" fmla="*/ 807 w 909"/>
                  <a:gd name="T9" fmla="*/ 114 h 533"/>
                  <a:gd name="T10" fmla="*/ 837 w 909"/>
                  <a:gd name="T11" fmla="*/ 144 h 533"/>
                  <a:gd name="T12" fmla="*/ 861 w 909"/>
                  <a:gd name="T13" fmla="*/ 180 h 533"/>
                  <a:gd name="T14" fmla="*/ 873 w 909"/>
                  <a:gd name="T15" fmla="*/ 216 h 533"/>
                  <a:gd name="T16" fmla="*/ 879 w 909"/>
                  <a:gd name="T17" fmla="*/ 258 h 533"/>
                  <a:gd name="T18" fmla="*/ 873 w 909"/>
                  <a:gd name="T19" fmla="*/ 311 h 533"/>
                  <a:gd name="T20" fmla="*/ 843 w 909"/>
                  <a:gd name="T21" fmla="*/ 359 h 533"/>
                  <a:gd name="T22" fmla="*/ 807 w 909"/>
                  <a:gd name="T23" fmla="*/ 401 h 533"/>
                  <a:gd name="T24" fmla="*/ 753 w 909"/>
                  <a:gd name="T25" fmla="*/ 443 h 533"/>
                  <a:gd name="T26" fmla="*/ 694 w 909"/>
                  <a:gd name="T27" fmla="*/ 473 h 533"/>
                  <a:gd name="T28" fmla="*/ 622 w 909"/>
                  <a:gd name="T29" fmla="*/ 497 h 533"/>
                  <a:gd name="T30" fmla="*/ 538 w 909"/>
                  <a:gd name="T31" fmla="*/ 509 h 533"/>
                  <a:gd name="T32" fmla="*/ 455 w 909"/>
                  <a:gd name="T33" fmla="*/ 515 h 533"/>
                  <a:gd name="T34" fmla="*/ 371 w 909"/>
                  <a:gd name="T35" fmla="*/ 509 h 533"/>
                  <a:gd name="T36" fmla="*/ 287 w 909"/>
                  <a:gd name="T37" fmla="*/ 497 h 533"/>
                  <a:gd name="T38" fmla="*/ 215 w 909"/>
                  <a:gd name="T39" fmla="*/ 473 h 533"/>
                  <a:gd name="T40" fmla="*/ 156 w 909"/>
                  <a:gd name="T41" fmla="*/ 443 h 533"/>
                  <a:gd name="T42" fmla="*/ 102 w 909"/>
                  <a:gd name="T43" fmla="*/ 401 h 533"/>
                  <a:gd name="T44" fmla="*/ 66 w 909"/>
                  <a:gd name="T45" fmla="*/ 359 h 533"/>
                  <a:gd name="T46" fmla="*/ 36 w 909"/>
                  <a:gd name="T47" fmla="*/ 311 h 533"/>
                  <a:gd name="T48" fmla="*/ 30 w 909"/>
                  <a:gd name="T49" fmla="*/ 258 h 533"/>
                  <a:gd name="T50" fmla="*/ 36 w 909"/>
                  <a:gd name="T51" fmla="*/ 222 h 533"/>
                  <a:gd name="T52" fmla="*/ 48 w 909"/>
                  <a:gd name="T53" fmla="*/ 186 h 533"/>
                  <a:gd name="T54" fmla="*/ 66 w 909"/>
                  <a:gd name="T55" fmla="*/ 156 h 533"/>
                  <a:gd name="T56" fmla="*/ 90 w 909"/>
                  <a:gd name="T57" fmla="*/ 126 h 533"/>
                  <a:gd name="T58" fmla="*/ 66 w 909"/>
                  <a:gd name="T59" fmla="*/ 114 h 533"/>
                  <a:gd name="T60" fmla="*/ 36 w 909"/>
                  <a:gd name="T61" fmla="*/ 144 h 533"/>
                  <a:gd name="T62" fmla="*/ 18 w 909"/>
                  <a:gd name="T63" fmla="*/ 180 h 533"/>
                  <a:gd name="T64" fmla="*/ 6 w 909"/>
                  <a:gd name="T65" fmla="*/ 216 h 533"/>
                  <a:gd name="T66" fmla="*/ 0 w 909"/>
                  <a:gd name="T67" fmla="*/ 258 h 533"/>
                  <a:gd name="T68" fmla="*/ 12 w 909"/>
                  <a:gd name="T69" fmla="*/ 311 h 533"/>
                  <a:gd name="T70" fmla="*/ 36 w 909"/>
                  <a:gd name="T71" fmla="*/ 365 h 533"/>
                  <a:gd name="T72" fmla="*/ 78 w 909"/>
                  <a:gd name="T73" fmla="*/ 413 h 533"/>
                  <a:gd name="T74" fmla="*/ 132 w 909"/>
                  <a:gd name="T75" fmla="*/ 449 h 533"/>
                  <a:gd name="T76" fmla="*/ 203 w 909"/>
                  <a:gd name="T77" fmla="*/ 485 h 533"/>
                  <a:gd name="T78" fmla="*/ 275 w 909"/>
                  <a:gd name="T79" fmla="*/ 509 h 533"/>
                  <a:gd name="T80" fmla="*/ 365 w 909"/>
                  <a:gd name="T81" fmla="*/ 527 h 533"/>
                  <a:gd name="T82" fmla="*/ 455 w 909"/>
                  <a:gd name="T83" fmla="*/ 533 h 533"/>
                  <a:gd name="T84" fmla="*/ 544 w 909"/>
                  <a:gd name="T85" fmla="*/ 527 h 533"/>
                  <a:gd name="T86" fmla="*/ 634 w 909"/>
                  <a:gd name="T87" fmla="*/ 509 h 533"/>
                  <a:gd name="T88" fmla="*/ 712 w 909"/>
                  <a:gd name="T89" fmla="*/ 485 h 533"/>
                  <a:gd name="T90" fmla="*/ 777 w 909"/>
                  <a:gd name="T91" fmla="*/ 449 h 533"/>
                  <a:gd name="T92" fmla="*/ 831 w 909"/>
                  <a:gd name="T93" fmla="*/ 413 h 533"/>
                  <a:gd name="T94" fmla="*/ 873 w 909"/>
                  <a:gd name="T95" fmla="*/ 365 h 533"/>
                  <a:gd name="T96" fmla="*/ 897 w 909"/>
                  <a:gd name="T97" fmla="*/ 311 h 533"/>
                  <a:gd name="T98" fmla="*/ 909 w 909"/>
                  <a:gd name="T99" fmla="*/ 258 h 533"/>
                  <a:gd name="T100" fmla="*/ 903 w 909"/>
                  <a:gd name="T101" fmla="*/ 216 h 533"/>
                  <a:gd name="T102" fmla="*/ 885 w 909"/>
                  <a:gd name="T103" fmla="*/ 174 h 533"/>
                  <a:gd name="T104" fmla="*/ 861 w 909"/>
                  <a:gd name="T105" fmla="*/ 132 h 533"/>
                  <a:gd name="T106" fmla="*/ 825 w 909"/>
                  <a:gd name="T107" fmla="*/ 102 h 533"/>
                  <a:gd name="T108" fmla="*/ 783 w 909"/>
                  <a:gd name="T109" fmla="*/ 66 h 533"/>
                  <a:gd name="T110" fmla="*/ 735 w 909"/>
                  <a:gd name="T111" fmla="*/ 42 h 533"/>
                  <a:gd name="T112" fmla="*/ 616 w 909"/>
                  <a:gd name="T113" fmla="*/ 0 h 533"/>
                  <a:gd name="T114" fmla="*/ 616 w 909"/>
                  <a:gd name="T115" fmla="*/ 0 h 5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19502" name="Freeform 46">
                <a:extLst>
                  <a:ext uri="{FF2B5EF4-FFF2-40B4-BE49-F238E27FC236}">
                    <a16:creationId xmlns:a16="http://schemas.microsoft.com/office/drawing/2014/main" id="{54BFFBC4-808D-A719-147A-BB62092EE32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>
                  <a:gd name="T0" fmla="*/ 240 w 365"/>
                  <a:gd name="T1" fmla="*/ 18 h 66"/>
                  <a:gd name="T2" fmla="*/ 299 w 365"/>
                  <a:gd name="T3" fmla="*/ 24 h 66"/>
                  <a:gd name="T4" fmla="*/ 359 w 365"/>
                  <a:gd name="T5" fmla="*/ 30 h 66"/>
                  <a:gd name="T6" fmla="*/ 365 w 365"/>
                  <a:gd name="T7" fmla="*/ 12 h 66"/>
                  <a:gd name="T8" fmla="*/ 305 w 365"/>
                  <a:gd name="T9" fmla="*/ 6 h 66"/>
                  <a:gd name="T10" fmla="*/ 240 w 365"/>
                  <a:gd name="T11" fmla="*/ 0 h 66"/>
                  <a:gd name="T12" fmla="*/ 174 w 365"/>
                  <a:gd name="T13" fmla="*/ 6 h 66"/>
                  <a:gd name="T14" fmla="*/ 114 w 365"/>
                  <a:gd name="T15" fmla="*/ 12 h 66"/>
                  <a:gd name="T16" fmla="*/ 0 w 365"/>
                  <a:gd name="T17" fmla="*/ 42 h 66"/>
                  <a:gd name="T18" fmla="*/ 0 w 365"/>
                  <a:gd name="T19" fmla="*/ 66 h 66"/>
                  <a:gd name="T20" fmla="*/ 54 w 365"/>
                  <a:gd name="T21" fmla="*/ 48 h 66"/>
                  <a:gd name="T22" fmla="*/ 114 w 365"/>
                  <a:gd name="T23" fmla="*/ 30 h 66"/>
                  <a:gd name="T24" fmla="*/ 174 w 365"/>
                  <a:gd name="T25" fmla="*/ 24 h 66"/>
                  <a:gd name="T26" fmla="*/ 240 w 365"/>
                  <a:gd name="T27" fmla="*/ 18 h 66"/>
                  <a:gd name="T28" fmla="*/ 240 w 365"/>
                  <a:gd name="T29" fmla="*/ 18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19503" name="Freeform 47">
                <a:extLst>
                  <a:ext uri="{FF2B5EF4-FFF2-40B4-BE49-F238E27FC236}">
                    <a16:creationId xmlns:a16="http://schemas.microsoft.com/office/drawing/2014/main" id="{20488AD4-B54C-F71D-9D66-0D3E4D09929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>
                  <a:gd name="T0" fmla="*/ 66 w 66"/>
                  <a:gd name="T1" fmla="*/ 18 h 48"/>
                  <a:gd name="T2" fmla="*/ 48 w 66"/>
                  <a:gd name="T3" fmla="*/ 0 h 48"/>
                  <a:gd name="T4" fmla="*/ 24 w 66"/>
                  <a:gd name="T5" fmla="*/ 12 h 48"/>
                  <a:gd name="T6" fmla="*/ 0 w 66"/>
                  <a:gd name="T7" fmla="*/ 30 h 48"/>
                  <a:gd name="T8" fmla="*/ 12 w 66"/>
                  <a:gd name="T9" fmla="*/ 48 h 48"/>
                  <a:gd name="T10" fmla="*/ 42 w 66"/>
                  <a:gd name="T11" fmla="*/ 30 h 48"/>
                  <a:gd name="T12" fmla="*/ 66 w 66"/>
                  <a:gd name="T13" fmla="*/ 18 h 48"/>
                  <a:gd name="T14" fmla="*/ 66 w 66"/>
                  <a:gd name="T15" fmla="*/ 1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19504" name="Oval 48">
                <a:extLst>
                  <a:ext uri="{FF2B5EF4-FFF2-40B4-BE49-F238E27FC236}">
                    <a16:creationId xmlns:a16="http://schemas.microsoft.com/office/drawing/2014/main" id="{3DFC9B82-61B2-E265-FB9F-3618BC50EBE6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19505" name="Oval 49">
                <a:extLst>
                  <a:ext uri="{FF2B5EF4-FFF2-40B4-BE49-F238E27FC236}">
                    <a16:creationId xmlns:a16="http://schemas.microsoft.com/office/drawing/2014/main" id="{34C88F84-F795-8CBE-E89E-71DD1A17E3AE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19506" name="Oval 50">
                <a:extLst>
                  <a:ext uri="{FF2B5EF4-FFF2-40B4-BE49-F238E27FC236}">
                    <a16:creationId xmlns:a16="http://schemas.microsoft.com/office/drawing/2014/main" id="{F070E69E-255C-007F-6D38-AB804D307C81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19507" name="Oval 51">
                <a:extLst>
                  <a:ext uri="{FF2B5EF4-FFF2-40B4-BE49-F238E27FC236}">
                    <a16:creationId xmlns:a16="http://schemas.microsoft.com/office/drawing/2014/main" id="{77C8EF71-D811-57C4-E17E-1C2A05D7EE08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19508" name="Oval 52">
                <a:extLst>
                  <a:ext uri="{FF2B5EF4-FFF2-40B4-BE49-F238E27FC236}">
                    <a16:creationId xmlns:a16="http://schemas.microsoft.com/office/drawing/2014/main" id="{094FE16E-36A2-0948-B4D1-851B0E4315EC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  <p:sp>
            <p:nvSpPr>
              <p:cNvPr id="19509" name="Oval 53">
                <a:extLst>
                  <a:ext uri="{FF2B5EF4-FFF2-40B4-BE49-F238E27FC236}">
                    <a16:creationId xmlns:a16="http://schemas.microsoft.com/office/drawing/2014/main" id="{A9D029BD-463E-E99A-E949-E8D06A80A904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sz="1800">
                  <a:latin typeface="Arial" charset="0"/>
                </a:endParaRPr>
              </a:p>
            </p:txBody>
          </p:sp>
        </p:grpSp>
        <p:grpSp>
          <p:nvGrpSpPr>
            <p:cNvPr id="1037" name="Group 54">
              <a:extLst>
                <a:ext uri="{FF2B5EF4-FFF2-40B4-BE49-F238E27FC236}">
                  <a16:creationId xmlns:a16="http://schemas.microsoft.com/office/drawing/2014/main" id="{589DCACA-1B4F-787A-F341-560E9A87D6CA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38" name="Freeform 55">
                <a:extLst>
                  <a:ext uri="{FF2B5EF4-FFF2-40B4-BE49-F238E27FC236}">
                    <a16:creationId xmlns:a16="http://schemas.microsoft.com/office/drawing/2014/main" id="{7894E951-BC02-2F20-9AC5-2C0AAC0B538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15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15 w 382"/>
                  <a:gd name="T19" fmla="*/ 96 h 96"/>
                  <a:gd name="T20" fmla="*/ 269 w 382"/>
                  <a:gd name="T21" fmla="*/ 90 h 96"/>
                  <a:gd name="T22" fmla="*/ 317 w 382"/>
                  <a:gd name="T23" fmla="*/ 84 h 96"/>
                  <a:gd name="T24" fmla="*/ 358 w 382"/>
                  <a:gd name="T25" fmla="*/ 66 h 96"/>
                  <a:gd name="T26" fmla="*/ 388 w 382"/>
                  <a:gd name="T27" fmla="*/ 42 h 96"/>
                  <a:gd name="T28" fmla="*/ 382 w 382"/>
                  <a:gd name="T29" fmla="*/ 42 h 96"/>
                  <a:gd name="T30" fmla="*/ 352 w 382"/>
                  <a:gd name="T31" fmla="*/ 66 h 96"/>
                  <a:gd name="T32" fmla="*/ 311 w 382"/>
                  <a:gd name="T33" fmla="*/ 78 h 96"/>
                  <a:gd name="T34" fmla="*/ 269 w 382"/>
                  <a:gd name="T35" fmla="*/ 90 h 96"/>
                  <a:gd name="T36" fmla="*/ 215 w 382"/>
                  <a:gd name="T37" fmla="*/ 96 h 96"/>
                  <a:gd name="T38" fmla="*/ 215 w 382"/>
                  <a:gd name="T39" fmla="*/ 96 h 9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 sz="1800"/>
              </a:p>
            </p:txBody>
          </p:sp>
          <p:sp>
            <p:nvSpPr>
              <p:cNvPr id="1039" name="Freeform 56">
                <a:extLst>
                  <a:ext uri="{FF2B5EF4-FFF2-40B4-BE49-F238E27FC236}">
                    <a16:creationId xmlns:a16="http://schemas.microsoft.com/office/drawing/2014/main" id="{899DAF19-A7CC-EB65-1817-453CBCCCCE7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 sz="1800"/>
              </a:p>
            </p:txBody>
          </p:sp>
          <p:sp>
            <p:nvSpPr>
              <p:cNvPr id="1040" name="Freeform 57">
                <a:extLst>
                  <a:ext uri="{FF2B5EF4-FFF2-40B4-BE49-F238E27FC236}">
                    <a16:creationId xmlns:a16="http://schemas.microsoft.com/office/drawing/2014/main" id="{9C351478-6FCE-7472-40AF-8EEAA4F07BE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 sz="1800"/>
              </a:p>
            </p:txBody>
          </p:sp>
          <p:sp>
            <p:nvSpPr>
              <p:cNvPr id="1041" name="Freeform 58">
                <a:extLst>
                  <a:ext uri="{FF2B5EF4-FFF2-40B4-BE49-F238E27FC236}">
                    <a16:creationId xmlns:a16="http://schemas.microsoft.com/office/drawing/2014/main" id="{BFBFBF87-470C-B49E-1B5E-8626B2637C3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 sz="1800"/>
              </a:p>
            </p:txBody>
          </p:sp>
          <p:sp>
            <p:nvSpPr>
              <p:cNvPr id="1042" name="Freeform 59">
                <a:extLst>
                  <a:ext uri="{FF2B5EF4-FFF2-40B4-BE49-F238E27FC236}">
                    <a16:creationId xmlns:a16="http://schemas.microsoft.com/office/drawing/2014/main" id="{920CF2FD-7270-6BA4-2EAD-40239F2A4AD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 sz="1800"/>
              </a:p>
            </p:txBody>
          </p:sp>
          <p:sp>
            <p:nvSpPr>
              <p:cNvPr id="1043" name="Freeform 60">
                <a:extLst>
                  <a:ext uri="{FF2B5EF4-FFF2-40B4-BE49-F238E27FC236}">
                    <a16:creationId xmlns:a16="http://schemas.microsoft.com/office/drawing/2014/main" id="{41915132-40AC-23D2-6F94-DA7177A957E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25 w 185"/>
                  <a:gd name="T5" fmla="*/ 36 h 210"/>
                  <a:gd name="T6" fmla="*/ 161 w 185"/>
                  <a:gd name="T7" fmla="*/ 72 h 210"/>
                  <a:gd name="T8" fmla="*/ 167 w 185"/>
                  <a:gd name="T9" fmla="*/ 90 h 210"/>
                  <a:gd name="T10" fmla="*/ 173 w 185"/>
                  <a:gd name="T11" fmla="*/ 114 h 210"/>
                  <a:gd name="T12" fmla="*/ 167 w 185"/>
                  <a:gd name="T13" fmla="*/ 138 h 210"/>
                  <a:gd name="T14" fmla="*/ 155 w 185"/>
                  <a:gd name="T15" fmla="*/ 162 h 210"/>
                  <a:gd name="T16" fmla="*/ 125 w 185"/>
                  <a:gd name="T17" fmla="*/ 180 h 210"/>
                  <a:gd name="T18" fmla="*/ 90 w 185"/>
                  <a:gd name="T19" fmla="*/ 198 h 210"/>
                  <a:gd name="T20" fmla="*/ 102 w 185"/>
                  <a:gd name="T21" fmla="*/ 210 h 210"/>
                  <a:gd name="T22" fmla="*/ 137 w 185"/>
                  <a:gd name="T23" fmla="*/ 192 h 210"/>
                  <a:gd name="T24" fmla="*/ 167 w 185"/>
                  <a:gd name="T25" fmla="*/ 168 h 210"/>
                  <a:gd name="T26" fmla="*/ 185 w 185"/>
                  <a:gd name="T27" fmla="*/ 144 h 210"/>
                  <a:gd name="T28" fmla="*/ 191 w 185"/>
                  <a:gd name="T29" fmla="*/ 114 h 210"/>
                  <a:gd name="T30" fmla="*/ 185 w 185"/>
                  <a:gd name="T31" fmla="*/ 90 h 210"/>
                  <a:gd name="T32" fmla="*/ 179 w 185"/>
                  <a:gd name="T33" fmla="*/ 66 h 210"/>
                  <a:gd name="T34" fmla="*/ 161 w 185"/>
                  <a:gd name="T35" fmla="*/ 48 h 210"/>
                  <a:gd name="T36" fmla="*/ 137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 sz="1800"/>
              </a:p>
            </p:txBody>
          </p:sp>
          <p:sp>
            <p:nvSpPr>
              <p:cNvPr id="1044" name="Freeform 61">
                <a:extLst>
                  <a:ext uri="{FF2B5EF4-FFF2-40B4-BE49-F238E27FC236}">
                    <a16:creationId xmlns:a16="http://schemas.microsoft.com/office/drawing/2014/main" id="{69321838-B901-9EC1-0656-A0D7395ADBC4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ja-JP" altLang="en-US" sz="1800"/>
              </a:p>
            </p:txBody>
          </p:sp>
          <p:grpSp>
            <p:nvGrpSpPr>
              <p:cNvPr id="1045" name="Group 62">
                <a:extLst>
                  <a:ext uri="{FF2B5EF4-FFF2-40B4-BE49-F238E27FC236}">
                    <a16:creationId xmlns:a16="http://schemas.microsoft.com/office/drawing/2014/main" id="{DB2B8629-24BC-AF21-85BE-8A8E7CDFB42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046" name="Oval 63">
                  <a:extLst>
                    <a:ext uri="{FF2B5EF4-FFF2-40B4-BE49-F238E27FC236}">
                      <a16:creationId xmlns:a16="http://schemas.microsoft.com/office/drawing/2014/main" id="{346B799E-6FA9-5B28-6226-514F5A53FB83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</p:spPr>
              <p:txBody>
                <a:bodyPr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9pPr>
                </a:lstStyle>
                <a:p>
                  <a:pPr eaLnBrk="1" hangingPunct="1">
                    <a:defRPr/>
                  </a:pPr>
                  <a:endParaRPr lang="ja-JP" altLang="en-US" sz="1800"/>
                </a:p>
              </p:txBody>
            </p:sp>
            <p:sp>
              <p:nvSpPr>
                <p:cNvPr id="1047" name="Oval 64">
                  <a:extLst>
                    <a:ext uri="{FF2B5EF4-FFF2-40B4-BE49-F238E27FC236}">
                      <a16:creationId xmlns:a16="http://schemas.microsoft.com/office/drawing/2014/main" id="{51418992-3BE3-A5E1-6525-EC20AB67A227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</p:spPr>
              <p:txBody>
                <a:bodyPr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9pPr>
                </a:lstStyle>
                <a:p>
                  <a:pPr eaLnBrk="1" hangingPunct="1">
                    <a:defRPr/>
                  </a:pPr>
                  <a:endParaRPr lang="ja-JP" altLang="en-US" sz="1800"/>
                </a:p>
              </p:txBody>
            </p:sp>
            <p:sp>
              <p:nvSpPr>
                <p:cNvPr id="1048" name="Oval 65">
                  <a:extLst>
                    <a:ext uri="{FF2B5EF4-FFF2-40B4-BE49-F238E27FC236}">
                      <a16:creationId xmlns:a16="http://schemas.microsoft.com/office/drawing/2014/main" id="{0EC8BDD1-042C-55A8-2216-0AD748971053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</p:spPr>
              <p:txBody>
                <a:bodyPr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9pPr>
                </a:lstStyle>
                <a:p>
                  <a:pPr eaLnBrk="1" hangingPunct="1">
                    <a:defRPr/>
                  </a:pPr>
                  <a:endParaRPr lang="ja-JP" altLang="en-US" sz="1800"/>
                </a:p>
              </p:txBody>
            </p:sp>
            <p:sp>
              <p:nvSpPr>
                <p:cNvPr id="1049" name="Oval 66">
                  <a:extLst>
                    <a:ext uri="{FF2B5EF4-FFF2-40B4-BE49-F238E27FC236}">
                      <a16:creationId xmlns:a16="http://schemas.microsoft.com/office/drawing/2014/main" id="{CDFD70B8-5ECD-8D9C-0696-5081A9750E7D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</p:spPr>
              <p:txBody>
                <a:bodyPr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pitchFamily="50" charset="-128"/>
                    </a:defRPr>
                  </a:lvl9pPr>
                </a:lstStyle>
                <a:p>
                  <a:pPr eaLnBrk="1" hangingPunct="1">
                    <a:defRPr/>
                  </a:pPr>
                  <a:endParaRPr lang="ja-JP" altLang="en-US" sz="1800"/>
                </a:p>
              </p:txBody>
            </p:sp>
          </p:grpSp>
        </p:grpSp>
      </p:grpSp>
      <p:sp>
        <p:nvSpPr>
          <p:cNvPr id="19523" name="Rectangle 67">
            <a:extLst>
              <a:ext uri="{FF2B5EF4-FFF2-40B4-BE49-F238E27FC236}">
                <a16:creationId xmlns:a16="http://schemas.microsoft.com/office/drawing/2014/main" id="{0F9DF549-2B0E-C4FE-E81F-02FC7A33EF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9524" name="Rectangle 68">
            <a:extLst>
              <a:ext uri="{FF2B5EF4-FFF2-40B4-BE49-F238E27FC236}">
                <a16:creationId xmlns:a16="http://schemas.microsoft.com/office/drawing/2014/main" id="{608AFCD0-15EC-1224-D395-105D015761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9525" name="Rectangle 69">
            <a:extLst>
              <a:ext uri="{FF2B5EF4-FFF2-40B4-BE49-F238E27FC236}">
                <a16:creationId xmlns:a16="http://schemas.microsoft.com/office/drawing/2014/main" id="{08096A7C-AB3E-5092-D991-4324E61060A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9526" name="Rectangle 70">
            <a:extLst>
              <a:ext uri="{FF2B5EF4-FFF2-40B4-BE49-F238E27FC236}">
                <a16:creationId xmlns:a16="http://schemas.microsoft.com/office/drawing/2014/main" id="{0D0B8789-813C-32CC-7023-F464D182FD6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9527" name="Rectangle 71">
            <a:extLst>
              <a:ext uri="{FF2B5EF4-FFF2-40B4-BE49-F238E27FC236}">
                <a16:creationId xmlns:a16="http://schemas.microsoft.com/office/drawing/2014/main" id="{57B512D0-BAB4-8A8E-9591-9FA2E8212FF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14F8DBD5-2B68-4D96-983C-ECA5559A3C8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44672608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Ø"/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anose="05000000000000000000" pitchFamily="2" charset="2"/>
        <a:buChar char="l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l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D84A19-D7FA-4789-AD56-464DF1139DAA}" type="datetimeFigureOut">
              <a:rPr kumimoji="1" lang="ja-JP" altLang="en-US" smtClean="0"/>
              <a:t>2023/5/31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86E94-58AE-4D83-A811-1057900509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6871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ネットワーク テクノロジを表す背景">
            <a:extLst>
              <a:ext uri="{FF2B5EF4-FFF2-40B4-BE49-F238E27FC236}">
                <a16:creationId xmlns:a16="http://schemas.microsoft.com/office/drawing/2014/main" id="{AC1CE7F0-8C4B-A398-4DE8-20C321265BE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7031" r="2710" b="-1"/>
          <a:stretch/>
        </p:blipFill>
        <p:spPr>
          <a:xfrm>
            <a:off x="5101771" y="10"/>
            <a:ext cx="7094361" cy="6857989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A34066D6-1B59-4642-A86D-39464CEE97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527208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18E928D9-3091-4385-B979-265D55AD02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03011">
            <a:off x="1718653" y="700861"/>
            <a:ext cx="2987899" cy="2987899"/>
          </a:xfrm>
          <a:prstGeom prst="arc">
            <a:avLst>
              <a:gd name="adj1" fmla="val 14612914"/>
              <a:gd name="adj2" fmla="val 0"/>
            </a:avLst>
          </a:prstGeom>
          <a:ln w="127000" cap="rnd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FA8811B4-67DC-85E7-33F0-D2F6CF7C87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5524" y="281208"/>
            <a:ext cx="4888410" cy="4091451"/>
          </a:xfrm>
        </p:spPr>
        <p:txBody>
          <a:bodyPr>
            <a:normAutofit/>
          </a:bodyPr>
          <a:lstStyle/>
          <a:p>
            <a:r>
              <a:rPr kumimoji="1" lang="ja-JP" altLang="en-US" dirty="0">
                <a:solidFill>
                  <a:srgbClr val="FFFFFF"/>
                </a:solidFill>
              </a:rPr>
              <a:t>地球は、</a:t>
            </a:r>
            <a:br>
              <a:rPr kumimoji="1" lang="en-US" altLang="ja-JP" dirty="0">
                <a:solidFill>
                  <a:srgbClr val="FFFFFF"/>
                </a:solidFill>
              </a:rPr>
            </a:br>
            <a:r>
              <a:rPr kumimoji="1" lang="ja-JP" altLang="en-US" dirty="0">
                <a:solidFill>
                  <a:srgbClr val="FFFFFF"/>
                </a:solidFill>
              </a:rPr>
              <a:t>温暖化？</a:t>
            </a:r>
            <a:br>
              <a:rPr kumimoji="1" lang="en-US" altLang="ja-JP" dirty="0">
                <a:solidFill>
                  <a:srgbClr val="FFFFFF"/>
                </a:solidFill>
              </a:rPr>
            </a:br>
            <a:r>
              <a:rPr kumimoji="1" lang="ja-JP" altLang="en-US" dirty="0">
                <a:solidFill>
                  <a:srgbClr val="FFFFFF"/>
                </a:solidFill>
              </a:rPr>
              <a:t>寒冷化？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4009A27-9AA3-817E-3199-2824635544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3467" y="3686187"/>
            <a:ext cx="4092525" cy="2292581"/>
          </a:xfrm>
        </p:spPr>
        <p:txBody>
          <a:bodyPr>
            <a:normAutofit/>
          </a:bodyPr>
          <a:lstStyle/>
          <a:p>
            <a:endParaRPr kumimoji="1" lang="ja-JP" altLang="en-US">
              <a:solidFill>
                <a:srgbClr val="FFFFFF"/>
              </a:solidFill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7D602432-D774-4CF5-94E8-7D52D01059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01186" y="4626633"/>
            <a:ext cx="491961" cy="491961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BF9EBB4-5078-47B2-AAA0-DF4A88D818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27932" y="5011563"/>
            <a:ext cx="731558" cy="731558"/>
          </a:xfrm>
          <a:prstGeom prst="rect">
            <a:avLst/>
          </a:prstGeom>
          <a:noFill/>
          <a:ln w="127000">
            <a:solidFill>
              <a:schemeClr val="accent2">
                <a:lumMod val="75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9520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Freeform: Shape 1030">
            <a:extLst>
              <a:ext uri="{FF2B5EF4-FFF2-40B4-BE49-F238E27FC236}">
                <a16:creationId xmlns:a16="http://schemas.microsoft.com/office/drawing/2014/main" id="{8A7BA06D-B3FF-4E91-8639-B4569AE3A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/>
            <a:ahLst/>
            <a:cxnLst/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33" name="Arc 1032">
            <a:extLst>
              <a:ext uri="{FF2B5EF4-FFF2-40B4-BE49-F238E27FC236}">
                <a16:creationId xmlns:a16="http://schemas.microsoft.com/office/drawing/2014/main" id="{2B30C86D-5A07-48BC-9C9D-6F9A2DB1E9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35" name="Rectangle 1034">
            <a:extLst>
              <a:ext uri="{FF2B5EF4-FFF2-40B4-BE49-F238E27FC236}">
                <a16:creationId xmlns:a16="http://schemas.microsoft.com/office/drawing/2014/main" id="{1FEEE36C-F7BE-4DD0-B2D6-E5D5CE8F58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37" name="Arc 1036">
            <a:extLst>
              <a:ext uri="{FF2B5EF4-FFF2-40B4-BE49-F238E27FC236}">
                <a16:creationId xmlns:a16="http://schemas.microsoft.com/office/drawing/2014/main" id="{A68CFF98-17D2-423B-B835-08CCF25C49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399763">
            <a:off x="8238324" y="1935051"/>
            <a:ext cx="2987899" cy="2987899"/>
          </a:xfrm>
          <a:prstGeom prst="arc">
            <a:avLst>
              <a:gd name="adj1" fmla="val 16200000"/>
              <a:gd name="adj2" fmla="val 2045469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タイトル 3">
            <a:extLst>
              <a:ext uri="{FF2B5EF4-FFF2-40B4-BE49-F238E27FC236}">
                <a16:creationId xmlns:a16="http://schemas.microsoft.com/office/drawing/2014/main" id="{9B503D80-695D-538F-6894-A1D7210FB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21864" y="1370171"/>
            <a:ext cx="4920523" cy="2387600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kumimoji="1" lang="ja-JP" altLang="en-US" sz="3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不都合な真実  </a:t>
            </a:r>
            <a:r>
              <a:rPr kumimoji="1" lang="en-US" altLang="ja-JP" sz="3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an</a:t>
            </a:r>
            <a:r>
              <a:rPr kumimoji="1" lang="ja-JP" altLang="en-US" sz="3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　</a:t>
            </a:r>
            <a:r>
              <a:rPr kumimoji="1" lang="en-US" altLang="ja-JP" sz="3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inconvenient truth</a:t>
            </a:r>
            <a:br>
              <a:rPr kumimoji="1" lang="en-US" altLang="ja-JP" sz="3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kumimoji="1" lang="en-US" altLang="ja-JP" sz="3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2007</a:t>
            </a:r>
            <a:r>
              <a:rPr kumimoji="1" lang="ja-JP" altLang="en-US" sz="3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年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58BF6DCF-BF5D-B7B5-5C64-08C18CA6C0C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5" b="16893"/>
          <a:stretch/>
        </p:blipFill>
        <p:spPr bwMode="auto">
          <a:xfrm>
            <a:off x="410898" y="335910"/>
            <a:ext cx="2897547" cy="2897547"/>
          </a:xfrm>
          <a:custGeom>
            <a:avLst/>
            <a:gdLst/>
            <a:ahLst/>
            <a:cxnLst/>
            <a:rect l="l" t="t" r="r" b="b"/>
            <a:pathLst>
              <a:path w="2476918" h="2476918">
                <a:moveTo>
                  <a:pt x="1238459" y="0"/>
                </a:moveTo>
                <a:cubicBezTo>
                  <a:pt x="1922441" y="0"/>
                  <a:pt x="2476918" y="554477"/>
                  <a:pt x="2476918" y="1238459"/>
                </a:cubicBezTo>
                <a:cubicBezTo>
                  <a:pt x="2476918" y="1922441"/>
                  <a:pt x="1922441" y="2476918"/>
                  <a:pt x="1238459" y="2476918"/>
                </a:cubicBezTo>
                <a:cubicBezTo>
                  <a:pt x="554477" y="2476918"/>
                  <a:pt x="0" y="1922441"/>
                  <a:pt x="0" y="1238459"/>
                </a:cubicBezTo>
                <a:cubicBezTo>
                  <a:pt x="0" y="554477"/>
                  <a:pt x="554477" y="0"/>
                  <a:pt x="1238459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9" name="Oval 1038">
            <a:extLst>
              <a:ext uri="{FF2B5EF4-FFF2-40B4-BE49-F238E27FC236}">
                <a16:creationId xmlns:a16="http://schemas.microsoft.com/office/drawing/2014/main" id="{CF8AD9F3-9AF6-494F-83A3-2F67756393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12683" y="1674152"/>
            <a:ext cx="1104943" cy="107496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4" descr="不都合な真実 スペシャル・コレクターズ・エディション [DVD]">
            <a:extLst>
              <a:ext uri="{FF2B5EF4-FFF2-40B4-BE49-F238E27FC236}">
                <a16:creationId xmlns:a16="http://schemas.microsoft.com/office/drawing/2014/main" id="{C575E96D-3CDD-2237-C809-2049602177D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96" r="-2" b="17969"/>
          <a:stretch/>
        </p:blipFill>
        <p:spPr bwMode="auto">
          <a:xfrm>
            <a:off x="1842226" y="1967946"/>
            <a:ext cx="4186669" cy="4186669"/>
          </a:xfrm>
          <a:custGeom>
            <a:avLst/>
            <a:gdLst/>
            <a:ahLst/>
            <a:cxnLst/>
            <a:rect l="l" t="t" r="r" b="b"/>
            <a:pathLst>
              <a:path w="3741748" h="3741748">
                <a:moveTo>
                  <a:pt x="1870874" y="0"/>
                </a:moveTo>
                <a:cubicBezTo>
                  <a:pt x="2904129" y="0"/>
                  <a:pt x="3741748" y="837619"/>
                  <a:pt x="3741748" y="1870874"/>
                </a:cubicBezTo>
                <a:cubicBezTo>
                  <a:pt x="3741748" y="2904129"/>
                  <a:pt x="2904129" y="3741748"/>
                  <a:pt x="1870874" y="3741748"/>
                </a:cubicBezTo>
                <a:cubicBezTo>
                  <a:pt x="837619" y="3741748"/>
                  <a:pt x="0" y="2904129"/>
                  <a:pt x="0" y="1870874"/>
                </a:cubicBezTo>
                <a:cubicBezTo>
                  <a:pt x="0" y="837619"/>
                  <a:pt x="837619" y="0"/>
                  <a:pt x="187087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1" name="Rectangle 1040">
            <a:extLst>
              <a:ext uri="{FF2B5EF4-FFF2-40B4-BE49-F238E27FC236}">
                <a16:creationId xmlns:a16="http://schemas.microsoft.com/office/drawing/2014/main" id="{0DA5DB8B-7E5C-4ABC-8069-A9A8806F39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97203" y="4072671"/>
            <a:ext cx="876704" cy="876704"/>
          </a:xfrm>
          <a:prstGeom prst="rect">
            <a:avLst/>
          </a:prstGeom>
          <a:noFill/>
          <a:ln w="127000">
            <a:solidFill>
              <a:schemeClr val="accent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1898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0519FE7-4C63-0CAB-9E80-D05A87577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地球の気温を決めるのは？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9031C6F-80DC-9F97-34F5-3AFAFDF2E3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4573" y="1825625"/>
            <a:ext cx="11319387" cy="3859742"/>
          </a:xfrm>
        </p:spPr>
        <p:txBody>
          <a:bodyPr/>
          <a:lstStyle/>
          <a:p>
            <a:pPr marL="0" indent="0">
              <a:buNone/>
            </a:pPr>
            <a:r>
              <a:rPr lang="ja-JP" altLang="en-US" sz="4000" dirty="0"/>
              <a:t>　</a:t>
            </a:r>
            <a:r>
              <a:rPr lang="ja-JP" altLang="en-US" sz="4000" b="1" dirty="0"/>
              <a:t>地球以外の影響</a:t>
            </a:r>
            <a:endParaRPr lang="en-US" altLang="ja-JP" sz="4000" b="1" dirty="0"/>
          </a:p>
          <a:p>
            <a:pPr marL="0" indent="0">
              <a:buNone/>
            </a:pPr>
            <a:r>
              <a:rPr lang="ja-JP" altLang="en-US" sz="4000" b="1" dirty="0"/>
              <a:t>　　　太陽の活動↑（黒点の数）→　気温↑</a:t>
            </a:r>
            <a:endParaRPr lang="en-US" altLang="ja-JP" sz="4000" b="1" dirty="0"/>
          </a:p>
          <a:p>
            <a:pPr marL="0" indent="0">
              <a:buNone/>
            </a:pPr>
            <a:r>
              <a:rPr lang="ja-JP" altLang="en-US" sz="4000" b="1" dirty="0"/>
              <a:t>　　　巨大隕石などの地球への衝突→気温↓</a:t>
            </a:r>
            <a:endParaRPr lang="en-US" altLang="ja-JP" sz="4000" b="1" dirty="0"/>
          </a:p>
          <a:p>
            <a:pPr marL="0" indent="0">
              <a:buNone/>
            </a:pPr>
            <a:r>
              <a:rPr lang="ja-JP" altLang="en-US" sz="4000" b="1" dirty="0"/>
              <a:t>　地球自身の問題</a:t>
            </a:r>
            <a:endParaRPr lang="en-US" altLang="ja-JP" sz="4000" b="1" dirty="0"/>
          </a:p>
          <a:p>
            <a:pPr marL="0" indent="0">
              <a:buNone/>
            </a:pPr>
            <a:r>
              <a:rPr lang="ja-JP" altLang="en-US" sz="4000" b="1" dirty="0"/>
              <a:t>　　</a:t>
            </a:r>
            <a:r>
              <a:rPr lang="en-US" altLang="ja-JP" sz="4000" b="1" dirty="0"/>
              <a:t>CO2</a:t>
            </a:r>
            <a:r>
              <a:rPr lang="ja-JP" altLang="en-US" sz="4000" b="1" dirty="0"/>
              <a:t>温室効果ガスの排出↑→　気温↑</a:t>
            </a:r>
          </a:p>
          <a:p>
            <a:endParaRPr lang="en-US" altLang="ja-JP" sz="3200" dirty="0"/>
          </a:p>
          <a:p>
            <a:endParaRPr lang="en-US" altLang="ja-JP" sz="3200" dirty="0"/>
          </a:p>
          <a:p>
            <a:pPr marL="0" indent="0">
              <a:buNone/>
            </a:pPr>
            <a:r>
              <a:rPr lang="ja-JP" altLang="en-US" dirty="0"/>
              <a:t>　　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・地球自身の問題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温室効果ガス</a:t>
            </a: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34539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>
            <a:extLst>
              <a:ext uri="{FF2B5EF4-FFF2-40B4-BE49-F238E27FC236}">
                <a16:creationId xmlns:a16="http://schemas.microsoft.com/office/drawing/2014/main" id="{488DB8E7-E9CC-14F4-2DC9-4838769BD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ja-JP" altLang="en-US" sz="6000" dirty="0"/>
              <a:t>過去４００年の黒点活動</a:t>
            </a:r>
          </a:p>
        </p:txBody>
      </p:sp>
      <p:pic>
        <p:nvPicPr>
          <p:cNvPr id="12291" name="コンテンツ プレースホルダー 7">
            <a:extLst>
              <a:ext uri="{FF2B5EF4-FFF2-40B4-BE49-F238E27FC236}">
                <a16:creationId xmlns:a16="http://schemas.microsoft.com/office/drawing/2014/main" id="{BB83CE23-8777-8744-DEBD-B0380E42A4E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58926" y="1484314"/>
            <a:ext cx="9001125" cy="5329237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AABE9670-ABB3-0755-7346-4788C0765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825" y="277814"/>
            <a:ext cx="8713788" cy="1139825"/>
          </a:xfrm>
        </p:spPr>
        <p:txBody>
          <a:bodyPr/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  <a:effectLst/>
                <a:latin typeface="Meiryo" panose="020B0604030504040204" pitchFamily="50" charset="-128"/>
                <a:ea typeface="Meiryo" panose="020B0604030504040204" pitchFamily="50" charset="-128"/>
              </a:rPr>
              <a:t>太陽黒点相対数（</a:t>
            </a:r>
            <a:r>
              <a:rPr lang="en-US" altLang="ja-JP" dirty="0">
                <a:solidFill>
                  <a:schemeClr val="tx1"/>
                </a:solidFill>
                <a:effectLst/>
                <a:latin typeface="Meiryo" panose="020B0604030504040204" pitchFamily="50" charset="-128"/>
                <a:ea typeface="Meiryo" panose="020B0604030504040204" pitchFamily="50" charset="-128"/>
              </a:rPr>
              <a:t>SSN</a:t>
            </a:r>
            <a:r>
              <a:rPr lang="ja-JP" altLang="en-US" dirty="0">
                <a:solidFill>
                  <a:schemeClr val="tx1"/>
                </a:solidFill>
                <a:effectLst/>
                <a:latin typeface="Meiryo" panose="020B0604030504040204" pitchFamily="50" charset="-128"/>
                <a:ea typeface="Meiryo" panose="020B0604030504040204" pitchFamily="50" charset="-128"/>
              </a:rPr>
              <a:t>）の推定値</a:t>
            </a:r>
            <a:endParaRPr lang="ja-JP" altLang="en-US" dirty="0">
              <a:solidFill>
                <a:schemeClr val="tx1"/>
              </a:solidFill>
            </a:endParaRPr>
          </a:p>
        </p:txBody>
      </p:sp>
      <p:pic>
        <p:nvPicPr>
          <p:cNvPr id="13315" name="Picture 2">
            <a:extLst>
              <a:ext uri="{FF2B5EF4-FFF2-40B4-BE49-F238E27FC236}">
                <a16:creationId xmlns:a16="http://schemas.microsoft.com/office/drawing/2014/main" id="{2828A85B-F7F2-6A0C-AED9-EFDAE898262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47851" y="1628775"/>
            <a:ext cx="8640763" cy="51133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F35EA510-234B-8005-EE5E-37C78B8DC671}"/>
              </a:ext>
            </a:extLst>
          </p:cNvPr>
          <p:cNvGraphicFramePr>
            <a:graphicFrameLocks/>
          </p:cNvGraphicFramePr>
          <p:nvPr/>
        </p:nvGraphicFramePr>
        <p:xfrm>
          <a:off x="1559496" y="116632"/>
          <a:ext cx="9073008" cy="6624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00885668"/>
      </p:ext>
    </p:extLst>
  </p:cSld>
  <p:clrMapOvr>
    <a:masterClrMapping/>
  </p:clrMapOvr>
</p:sld>
</file>

<file path=ppt/theme/theme1.xml><?xml version="1.0" encoding="utf-8"?>
<a:theme xmlns:a="http://schemas.openxmlformats.org/drawingml/2006/main" name="ShapesVTI">
  <a:themeElements>
    <a:clrScheme name="Office">
      <a:dk1>
        <a:srgbClr val="000000"/>
      </a:dk1>
      <a:lt1>
        <a:srgbClr val="FFFFFF"/>
      </a:lt1>
      <a:dk2>
        <a:srgbClr val="281B10"/>
      </a:dk2>
      <a:lt2>
        <a:srgbClr val="FFF9F5"/>
      </a:lt2>
      <a:accent1>
        <a:srgbClr val="EE7661"/>
      </a:accent1>
      <a:accent2>
        <a:srgbClr val="4E91F0"/>
      </a:accent2>
      <a:accent3>
        <a:srgbClr val="5B5260"/>
      </a:accent3>
      <a:accent4>
        <a:srgbClr val="2CC3B4"/>
      </a:accent4>
      <a:accent5>
        <a:srgbClr val="C097F8"/>
      </a:accent5>
      <a:accent6>
        <a:srgbClr val="FF9514"/>
      </a:accent6>
      <a:hlink>
        <a:srgbClr val="E50CBC"/>
      </a:hlink>
      <a:folHlink>
        <a:srgbClr val="6257FF"/>
      </a:folHlink>
    </a:clrScheme>
    <a:fontScheme name="Festival">
      <a:majorFont>
        <a:latin typeface="Yu Mincho Demibold"/>
        <a:ea typeface=""/>
        <a:cs typeface=""/>
      </a:majorFont>
      <a:minorFont>
        <a:latin typeface="Yu Minch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apesVTI" id="{C78D20FD-A872-4243-8597-B534C62538FF}" vid="{7CAFCCF9-7834-41D6-B6AB-7D225A18A4E9}"/>
    </a:ext>
  </a:extLst>
</a:theme>
</file>

<file path=ppt/theme/theme2.xml><?xml version="1.0" encoding="utf-8"?>
<a:theme xmlns:a="http://schemas.openxmlformats.org/drawingml/2006/main" name="Ripple">
  <a:themeElements>
    <a:clrScheme name="Ripple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Ripple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ipple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pple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104</Words>
  <Application>Microsoft Office PowerPoint</Application>
  <PresentationFormat>ワイド画面</PresentationFormat>
  <Paragraphs>18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6</vt:i4>
      </vt:variant>
    </vt:vector>
  </HeadingPairs>
  <TitlesOfParts>
    <vt:vector size="17" baseType="lpstr">
      <vt:lpstr>ＭＳ Ｐゴシック</vt:lpstr>
      <vt:lpstr>Meiryo</vt:lpstr>
      <vt:lpstr>游ゴシック</vt:lpstr>
      <vt:lpstr>Yu Mincho Demibold</vt:lpstr>
      <vt:lpstr>Yu Mincho Light</vt:lpstr>
      <vt:lpstr>Arial</vt:lpstr>
      <vt:lpstr>Calibri</vt:lpstr>
      <vt:lpstr>Wingdings</vt:lpstr>
      <vt:lpstr>ShapesVTI</vt:lpstr>
      <vt:lpstr>Ripple</vt:lpstr>
      <vt:lpstr>Office ​​テーマ</vt:lpstr>
      <vt:lpstr>地球は、 温暖化？ 寒冷化？</vt:lpstr>
      <vt:lpstr>不都合な真実  an　inconvenient truth 2007年</vt:lpstr>
      <vt:lpstr>地球の気温を決めるのは？</vt:lpstr>
      <vt:lpstr>過去４００年の黒点活動</vt:lpstr>
      <vt:lpstr>太陽黒点相対数（SSN）の推定値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地球は、 温暖化？ 寒冷化？</dc:title>
  <dc:creator>ﾐﾔｶﾜ ｻﾝﾍﾟｲ 宮川 三平</dc:creator>
  <cp:lastModifiedBy>ﾐﾔｶﾜ ｻﾝﾍﾟｲ 宮川 三平</cp:lastModifiedBy>
  <cp:revision>4</cp:revision>
  <dcterms:created xsi:type="dcterms:W3CDTF">2023-05-30T21:34:11Z</dcterms:created>
  <dcterms:modified xsi:type="dcterms:W3CDTF">2023-05-31T04:29:02Z</dcterms:modified>
</cp:coreProperties>
</file>