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2" r:id="rId3"/>
    <p:sldId id="258" r:id="rId4"/>
    <p:sldId id="263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" y="5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gif"/><Relationship Id="rId4" Type="http://schemas.openxmlformats.org/officeDocument/2006/relationships/hyperlink" Target="http://www.google.co.jp/url?sa=i&amp;rct=j&amp;q=&amp;esrc=s&amp;source=images&amp;cd=&amp;cad=rja&amp;uact=8&amp;ved=0ahUKEwiWoeW5jpjNAhXFN6YKHTC-DQYQjRwIBw&amp;url=http://plaza.umin.ac.jp/~utok-card/consultation/diseases/aortic_valve&amp;bvm=bv.124088155,d.dGY&amp;psig=AFQjCNE_jk-8uFHNs-RK0ZvGm0LDp3k_cg&amp;ust=146546438795826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hyperlink" Target="http://www.google.co.jp/url?sa=i&amp;rct=j&amp;q=&amp;esrc=s&amp;source=images&amp;cd=&amp;cad=rja&amp;uact=8&amp;ved=0ahUKEwjxlcjQjZjNAhUhLKYKHYKgCbsQjRwIBw&amp;url=http://www.lab.toho-u.ac.jp/med/ohashi/cvs/treatment/mitral_valve/&amp;bvm=bv.124088155,d.dGY&amp;psig=AFQjCNF2VpiZWaF_Bzss8d3vvvQz-x5zQw&amp;ust=146546417246870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心臓収縮弛緩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/>
              <a:t>と</a:t>
            </a:r>
            <a:r>
              <a:rPr lang="ja-JP" altLang="en-US" dirty="0"/>
              <a:t>心電図波形</a:t>
            </a:r>
            <a:endParaRPr kumimoji="1" lang="ja-JP" altLang="en-US" dirty="0"/>
          </a:p>
        </p:txBody>
      </p:sp>
      <p:pic>
        <p:nvPicPr>
          <p:cNvPr id="8194" name="Picture 2" descr="「心電図波形　心臓収縮弛緩　イラスト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19" y="0"/>
            <a:ext cx="7800304" cy="676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「心電図波形　心臓収縮弛緩　イラスト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0" y="1661375"/>
            <a:ext cx="3966693" cy="495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43016" y="-88474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5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7425" y="365125"/>
            <a:ext cx="11186375" cy="1325563"/>
          </a:xfrm>
        </p:spPr>
        <p:txBody>
          <a:bodyPr>
            <a:normAutofit/>
          </a:bodyPr>
          <a:lstStyle/>
          <a:p>
            <a:r>
              <a:rPr lang="ja-JP" altLang="en-US" sz="4800" dirty="0"/>
              <a:t>アイントーベン三角形</a:t>
            </a:r>
            <a:endParaRPr kumimoji="1" lang="ja-JP" altLang="en-US" sz="4800" dirty="0"/>
          </a:p>
        </p:txBody>
      </p:sp>
      <p:pic>
        <p:nvPicPr>
          <p:cNvPr id="1026" name="Picture 2" descr="アイントーベンの三角形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524" y="180304"/>
            <a:ext cx="5769735" cy="658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/>
          </p:nvPr>
        </p:nvGraphicFramePr>
        <p:xfrm>
          <a:off x="875763" y="1635619"/>
          <a:ext cx="4365940" cy="4893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2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2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6502">
                <a:tc>
                  <a:txBody>
                    <a:bodyPr/>
                    <a:lstStyle/>
                    <a:p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Ⅰ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誘導：</a:t>
                      </a:r>
                      <a:endParaRPr kumimoji="1" lang="ja-JP" altLang="en-US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右手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と左手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の電位差</a:t>
                      </a:r>
                      <a:endParaRPr kumimoji="1" lang="ja-JP" altLang="en-US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8735">
                <a:tc>
                  <a:txBody>
                    <a:bodyPr/>
                    <a:lstStyle/>
                    <a:p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Ⅱ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誘導：</a:t>
                      </a:r>
                      <a:endParaRPr kumimoji="1" lang="ja-JP" altLang="en-US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右手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と左足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の電位差</a:t>
                      </a:r>
                      <a:endParaRPr kumimoji="1" lang="ja-JP" altLang="en-US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8735">
                <a:tc>
                  <a:txBody>
                    <a:bodyPr/>
                    <a:lstStyle/>
                    <a:p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Ⅲ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誘導：</a:t>
                      </a:r>
                      <a:endParaRPr kumimoji="1" lang="ja-JP" altLang="en-US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左手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と左足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＋</a:t>
                      </a:r>
                      <a:r>
                        <a:rPr lang="en-US" altLang="ja-JP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ja-JP" altLang="en-US" b="1" baseline="0" dirty="0">
                          <a:solidFill>
                            <a:schemeClr val="tx1"/>
                          </a:solidFill>
                        </a:rPr>
                        <a:t>の電位差</a:t>
                      </a:r>
                      <a:endParaRPr kumimoji="1" lang="ja-JP" altLang="en-US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92898" y="578983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6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aza.umin.ac.jp/~utok-card/admin/wp-content/uploads/2013/07/011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8683" y="588291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6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62931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僧房弁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/>
              <a:t>三尖弁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lang="ja-JP" altLang="en-US" dirty="0"/>
              <a:t>大動脈弁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肺動脈弁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122" name="Picture 2" descr="http://www.lab.toho-u.ac.jp/med/ohashi/cvs/treatment/mitral_valve/images/index_002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842" y="206061"/>
            <a:ext cx="8216721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65540" y="564746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5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73805" y="1253768"/>
            <a:ext cx="10515600" cy="2803078"/>
          </a:xfrm>
        </p:spPr>
        <p:txBody>
          <a:bodyPr>
            <a:normAutofit/>
          </a:bodyPr>
          <a:lstStyle/>
          <a:p>
            <a:r>
              <a:rPr kumimoji="1" lang="ja-JP" altLang="en-US" sz="5400" dirty="0"/>
              <a:t>冠状動脈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7172" name="Picture 4" descr="「冠状動脈　　イラスト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100" y="118165"/>
            <a:ext cx="7984900" cy="663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1697" y="355037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7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7620" y="253765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収縮期（最高）血圧と拡張期（最低）血圧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42" name="Picture 2" descr="「収縮期血圧 拡張期血圧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1313645"/>
            <a:ext cx="6349284" cy="554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「マンシェットの巻き方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886" y="982252"/>
            <a:ext cx="6336406" cy="54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96614" y="606795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7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76</Words>
  <Application>Microsoft Office PowerPoint</Application>
  <PresentationFormat>ワイド画面</PresentationFormat>
  <Paragraphs>11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メイリオ</vt:lpstr>
      <vt:lpstr>Arial</vt:lpstr>
      <vt:lpstr>Trebuchet MS</vt:lpstr>
      <vt:lpstr>Wingdings 3</vt:lpstr>
      <vt:lpstr>ファセット</vt:lpstr>
      <vt:lpstr>心臓収縮弛緩 と心電図波形</vt:lpstr>
      <vt:lpstr>アイントーベン三角形</vt:lpstr>
      <vt:lpstr>PowerPoint プレゼンテーション</vt:lpstr>
      <vt:lpstr>僧房弁 三尖弁 大動脈弁 肺動脈弁</vt:lpstr>
      <vt:lpstr>冠状動脈</vt:lpstr>
      <vt:lpstr>収縮期（最高）血圧と拡張期（最低）血圧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心臓収縮弛緩 と心電図波形</dc:title>
  <dc:creator>宮川三平</dc:creator>
  <cp:lastModifiedBy>宮川 三平</cp:lastModifiedBy>
  <cp:revision>3</cp:revision>
  <dcterms:created xsi:type="dcterms:W3CDTF">2017-05-12T06:21:13Z</dcterms:created>
  <dcterms:modified xsi:type="dcterms:W3CDTF">2020-06-21T08:23:14Z</dcterms:modified>
</cp:coreProperties>
</file>