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57" r:id="rId7"/>
    <p:sldId id="259" r:id="rId8"/>
    <p:sldId id="260" r:id="rId9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85" autoAdjust="0"/>
    <p:restoredTop sz="94660"/>
  </p:normalViewPr>
  <p:slideViewPr>
    <p:cSldViewPr snapToGrid="0">
      <p:cViewPr varScale="1">
        <p:scale>
          <a:sx n="88" d="100"/>
          <a:sy n="88" d="100"/>
        </p:scale>
        <p:origin x="81" y="23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4EC046F-31BC-33D8-BD24-D7E3695CB3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375151B-6080-9217-AACF-1AF4BC4B03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610A11B-314B-2023-085E-D7E98BD11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848A1-E15C-4936-B44A-CB018B75222E}" type="datetimeFigureOut">
              <a:rPr kumimoji="1" lang="ja-JP" altLang="en-US" smtClean="0"/>
              <a:t>2023/11/6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7421D55-4212-45D4-D7AD-CA1346355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3733DF8-0703-5E5E-95CF-F1AC15CC2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B773A-EF24-4EF8-A581-BF68CE6758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3371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AFD48B-0A24-A2DC-EB8C-EBA69E5C8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CA86A38-D8ED-30D9-34B6-347CD229B9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AE5AE88-9C63-5E91-85BD-AD69426A1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848A1-E15C-4936-B44A-CB018B75222E}" type="datetimeFigureOut">
              <a:rPr kumimoji="1" lang="ja-JP" altLang="en-US" smtClean="0"/>
              <a:t>2023/11/6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8287053-6EA9-AB6B-705B-FEA58B55D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AB93536-1F36-CDFE-A472-6FAE4E787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B773A-EF24-4EF8-A581-BF68CE6758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5062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E53E12C-D91F-7B3D-7333-5C439B5E19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06940A3-3E6F-D27E-E1B5-C498061E3F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132D58A-B627-0F30-A9F0-278B18767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848A1-E15C-4936-B44A-CB018B75222E}" type="datetimeFigureOut">
              <a:rPr kumimoji="1" lang="ja-JP" altLang="en-US" smtClean="0"/>
              <a:t>2023/11/6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A687F43-80B3-4BBB-3D1A-B96AC002D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0FA5050-2360-BEB0-1AE3-3379E11D0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B773A-EF24-4EF8-A581-BF68CE6758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0013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3185DB-0B13-A5D2-595F-2E0E9E8BC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A6F80AF-61AF-B309-D774-31A3BE2204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043711A-9EDF-CFD9-8FC1-AA6454BBB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848A1-E15C-4936-B44A-CB018B75222E}" type="datetimeFigureOut">
              <a:rPr kumimoji="1" lang="ja-JP" altLang="en-US" smtClean="0"/>
              <a:t>2023/11/6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C9639FE-5C94-3EC5-2418-D337562C9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B3E19E2-CD8C-798B-CC59-96F970EF0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B773A-EF24-4EF8-A581-BF68CE6758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0274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76F464B-F73F-2A49-FB23-EE42C8D35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8DB2C6B-16AA-1EF1-0E5E-2BB8AD7D5B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3ADAFC3-23F8-B029-04B4-3A7E6448A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848A1-E15C-4936-B44A-CB018B75222E}" type="datetimeFigureOut">
              <a:rPr kumimoji="1" lang="ja-JP" altLang="en-US" smtClean="0"/>
              <a:t>2023/11/6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3395862-7C1F-38D9-4AD6-ED9D976C3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B1A289B-2BC5-1A85-B7BC-E6AF0CBA4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B773A-EF24-4EF8-A581-BF68CE6758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0785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52A56C-CD59-1FFC-D9A7-8D9C866646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00E8815-B625-4237-0CFA-72063B4DBB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F793D41-9D5B-2C5D-603C-B059DE7D98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D835AC5-57B4-4EB0-639B-88155A740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848A1-E15C-4936-B44A-CB018B75222E}" type="datetimeFigureOut">
              <a:rPr kumimoji="1" lang="ja-JP" altLang="en-US" smtClean="0"/>
              <a:t>2023/11/6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EB7C7C3-B39E-140D-EDA9-01B5840CE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D5C4965-4EF0-C728-1B31-531CE2F1D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B773A-EF24-4EF8-A581-BF68CE6758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7194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BE5A729-0231-A35A-2B41-7E8A4BF2A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03363D0-6ED8-FA54-58DB-CD3C82B82C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D7FC102-3DE4-EAAE-9348-77EAECF200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412BCDA-ACE5-329E-BD7A-C6AEF94D13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2368813-41C0-07D1-EF8E-4B67875A77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ADFAC3B-67C9-B7CE-F26D-F765EBB0B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848A1-E15C-4936-B44A-CB018B75222E}" type="datetimeFigureOut">
              <a:rPr kumimoji="1" lang="ja-JP" altLang="en-US" smtClean="0"/>
              <a:t>2023/11/6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0B328FA-E625-308C-049D-054455EAE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F29D5ED-727C-0A53-C7A7-1EBF5D244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B773A-EF24-4EF8-A581-BF68CE6758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618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7052BD-FF8F-50CA-C4FB-DEA63B4F9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4861D23-3F1A-AA42-007A-80EB8A1E9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848A1-E15C-4936-B44A-CB018B75222E}" type="datetimeFigureOut">
              <a:rPr kumimoji="1" lang="ja-JP" altLang="en-US" smtClean="0"/>
              <a:t>2023/11/6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B3EED8C-C8E3-A5EE-70C9-1C612867C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0523EE-B2BE-D9EC-5B37-36AFFD353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B773A-EF24-4EF8-A581-BF68CE6758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5099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9B1A9E5-EC4F-4A2F-FE40-4D9531EA7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848A1-E15C-4936-B44A-CB018B75222E}" type="datetimeFigureOut">
              <a:rPr kumimoji="1" lang="ja-JP" altLang="en-US" smtClean="0"/>
              <a:t>2023/11/6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0889BFA-AFAF-D46E-1967-D6123515F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DB55274-BF0F-6E46-590C-6C3FF35C5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B773A-EF24-4EF8-A581-BF68CE6758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2833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E7B330-C202-3856-4584-060017078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D5D4781-64EB-7ED8-22DA-DFC679317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A373B87-1080-25B4-72E8-36E613CF60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88BEA13-198B-537A-5C6B-17258CF86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848A1-E15C-4936-B44A-CB018B75222E}" type="datetimeFigureOut">
              <a:rPr kumimoji="1" lang="ja-JP" altLang="en-US" smtClean="0"/>
              <a:t>2023/11/6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5EC042E-8CEF-0B38-B917-10627488F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DA93D7A-3DA4-5BEF-E924-EA06C0186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B773A-EF24-4EF8-A581-BF68CE6758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0204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847245-12A2-F1E6-53B4-B4BA8E9C3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A4A21A4-AF49-0BEB-4B07-0E986AE177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C0DE6A1-5323-474D-16C8-B243FB88B3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A9E28ED-0F62-548C-3AB1-F5057F91C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848A1-E15C-4936-B44A-CB018B75222E}" type="datetimeFigureOut">
              <a:rPr kumimoji="1" lang="ja-JP" altLang="en-US" smtClean="0"/>
              <a:t>2023/11/6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31EFF4D-1147-5BD9-E7EB-0E01D537C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E41471C-9AAF-F149-59F5-A3132D55E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B773A-EF24-4EF8-A581-BF68CE6758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9219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2EFA9B6-FE5D-D01F-89AA-722620A41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80CC8DA-EF91-7356-0663-CA3E72C994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0E8172C-CC2B-305F-65AB-C7FBEEA3EB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F848A1-E15C-4936-B44A-CB018B75222E}" type="datetimeFigureOut">
              <a:rPr kumimoji="1" lang="ja-JP" altLang="en-US" smtClean="0"/>
              <a:t>2023/11/6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B248F4A-CFF0-E091-5994-BCE4AA997C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43767B-06CC-D353-13C9-3455649E6E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CB773A-EF24-4EF8-A581-BF68CE6758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1517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mp.co.jp/public/pk/index.htm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inds.jcqhc.or.jp/n/pub/3/pub0088/G0000629/0003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klublr.com/j/%E5%9F%BA%E5%BA%95%E6%A0%B8%E3%81%AE%E5%BD%B9%E5%89%B2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mp.co.jp/public/pk/index.html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zumino.or.jp/sick/past/20180406_nerve87.html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FA78B9DE-348C-4DB1-F909-FF453FE50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581" y="-232184"/>
            <a:ext cx="10515600" cy="1325563"/>
          </a:xfrm>
        </p:spPr>
        <p:txBody>
          <a:bodyPr/>
          <a:lstStyle/>
          <a:p>
            <a:pPr algn="ctr"/>
            <a:r>
              <a:rPr lang="ja-JP" altLang="en-US" b="1" dirty="0"/>
              <a:t>パーキンソン病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75B4A78-1DA3-0DB7-15DC-F848F0EBABD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1" y="558058"/>
            <a:ext cx="11555360" cy="5439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CC1F6D4-68FE-872B-2898-EDFFE4C3C3F1}"/>
              </a:ext>
            </a:extLst>
          </p:cNvPr>
          <p:cNvSpPr txBox="1"/>
          <p:nvPr/>
        </p:nvSpPr>
        <p:spPr>
          <a:xfrm>
            <a:off x="5327154" y="6141513"/>
            <a:ext cx="609477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>
                <a:hlinkClick r:id="rId3"/>
              </a:rPr>
              <a:t>パーキンソン病の症状、診断、治療って？ </a:t>
            </a:r>
            <a:r>
              <a:rPr lang="en-US" altLang="ja-JP" dirty="0">
                <a:hlinkClick r:id="rId3"/>
              </a:rPr>
              <a:t>| </a:t>
            </a:r>
            <a:r>
              <a:rPr lang="ja-JP" altLang="en-US" dirty="0">
                <a:hlinkClick r:id="rId3"/>
              </a:rPr>
              <a:t>日本メジフィジックス株式会社 </a:t>
            </a:r>
            <a:r>
              <a:rPr lang="en-US" altLang="ja-JP" dirty="0">
                <a:hlinkClick r:id="rId3"/>
              </a:rPr>
              <a:t>(nmp.co.jp)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22122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大脳基底核">
            <a:extLst>
              <a:ext uri="{FF2B5EF4-FFF2-40B4-BE49-F238E27FC236}">
                <a16:creationId xmlns:a16="http://schemas.microsoft.com/office/drawing/2014/main" id="{12708A95-8968-6A23-8AE4-5E1EE49E72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655" y="166488"/>
            <a:ext cx="11826690" cy="6178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BC285CF-D3B1-6EAA-DF98-874D7975F496}"/>
              </a:ext>
            </a:extLst>
          </p:cNvPr>
          <p:cNvSpPr txBox="1"/>
          <p:nvPr/>
        </p:nvSpPr>
        <p:spPr>
          <a:xfrm>
            <a:off x="5769428" y="6211669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>
                <a:hlinkClick r:id="rId3"/>
              </a:rPr>
              <a:t>パーキンソン病　</a:t>
            </a:r>
            <a:r>
              <a:rPr lang="en-US" altLang="ja-JP" dirty="0">
                <a:hlinkClick r:id="rId3"/>
              </a:rPr>
              <a:t>Minds</a:t>
            </a:r>
            <a:r>
              <a:rPr lang="ja-JP" altLang="en-US" dirty="0">
                <a:hlinkClick r:id="rId3"/>
              </a:rPr>
              <a:t>版やさしい解説 </a:t>
            </a:r>
            <a:r>
              <a:rPr lang="en-US" altLang="ja-JP" dirty="0">
                <a:hlinkClick r:id="rId3"/>
              </a:rPr>
              <a:t>| Minds</a:t>
            </a:r>
            <a:r>
              <a:rPr lang="ja-JP" altLang="en-US" dirty="0">
                <a:hlinkClick r:id="rId3"/>
              </a:rPr>
              <a:t>ガイドラインライブラリ </a:t>
            </a:r>
            <a:r>
              <a:rPr lang="en-US" altLang="ja-JP" dirty="0">
                <a:hlinkClick r:id="rId3"/>
              </a:rPr>
              <a:t>(jcqhc.or.jp)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60390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A829B022-ED6F-CFB9-7FFF-70D52FF874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2000" cy="6347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F064112-DAD7-FE6E-DD43-41CE100E3AF1}"/>
              </a:ext>
            </a:extLst>
          </p:cNvPr>
          <p:cNvSpPr txBox="1"/>
          <p:nvPr/>
        </p:nvSpPr>
        <p:spPr>
          <a:xfrm>
            <a:off x="4785232" y="6419761"/>
            <a:ext cx="60972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>
                <a:hlinkClick r:id="rId3"/>
              </a:rPr>
              <a:t>基底核の役割 </a:t>
            </a:r>
            <a:r>
              <a:rPr lang="en-US" altLang="ja-JP" dirty="0">
                <a:hlinkClick r:id="rId3"/>
              </a:rPr>
              <a:t>(klublr.com)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58868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73235FF3-4F2C-5DCF-4545-27881F0A2B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536" y="80682"/>
            <a:ext cx="11766176" cy="6020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B6A889C-C682-AF86-6A87-B407940F7CBF}"/>
              </a:ext>
            </a:extLst>
          </p:cNvPr>
          <p:cNvSpPr txBox="1"/>
          <p:nvPr/>
        </p:nvSpPr>
        <p:spPr>
          <a:xfrm>
            <a:off x="4038040" y="6170163"/>
            <a:ext cx="609487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>
                <a:hlinkClick r:id="rId3"/>
              </a:rPr>
              <a:t>パーキンソン病の症状、診断、治療って？ </a:t>
            </a:r>
            <a:r>
              <a:rPr lang="en-US" altLang="ja-JP" dirty="0">
                <a:hlinkClick r:id="rId3"/>
              </a:rPr>
              <a:t>| </a:t>
            </a:r>
            <a:r>
              <a:rPr lang="ja-JP" altLang="en-US" dirty="0">
                <a:hlinkClick r:id="rId3"/>
              </a:rPr>
              <a:t>日本メジフィジックス株式会社 </a:t>
            </a:r>
            <a:r>
              <a:rPr lang="en-US" altLang="ja-JP" dirty="0">
                <a:hlinkClick r:id="rId3"/>
              </a:rPr>
              <a:t>(nmp.co.jp)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12521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パーキンソン病の音楽療法の例とその効果">
            <a:extLst>
              <a:ext uri="{FF2B5EF4-FFF2-40B4-BE49-F238E27FC236}">
                <a16:creationId xmlns:a16="http://schemas.microsoft.com/office/drawing/2014/main" id="{6ECBEF22-438B-E286-DBDE-41DFDFDE8A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106" y="87086"/>
            <a:ext cx="11923379" cy="5731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956A265-168D-7C65-2A3D-2782F08C4A52}"/>
              </a:ext>
            </a:extLst>
          </p:cNvPr>
          <p:cNvSpPr txBox="1"/>
          <p:nvPr/>
        </p:nvSpPr>
        <p:spPr>
          <a:xfrm>
            <a:off x="5333440" y="6055863"/>
            <a:ext cx="609487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>
                <a:hlinkClick r:id="rId3"/>
              </a:rPr>
              <a:t>パーキンソン病と音楽療法　いずみの病院　高知県高知市薊野北町 </a:t>
            </a:r>
            <a:r>
              <a:rPr lang="en-US" altLang="ja-JP" dirty="0">
                <a:hlinkClick r:id="rId3"/>
              </a:rPr>
              <a:t>(izumino.or.jp)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643986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58b6005-9a0a-4fab-bf07-10bf73f0764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4FC9DE092D8151438BD8CEFCB450D3EE" ma:contentTypeVersion="14" ma:contentTypeDescription="新しいドキュメントを作成します。" ma:contentTypeScope="" ma:versionID="2d70e4f4f734a60ee2ee9a5c6e9b73ee">
  <xsd:schema xmlns:xsd="http://www.w3.org/2001/XMLSchema" xmlns:xs="http://www.w3.org/2001/XMLSchema" xmlns:p="http://schemas.microsoft.com/office/2006/metadata/properties" xmlns:ns3="258b6005-9a0a-4fab-bf07-10bf73f0764f" xmlns:ns4="c343a79b-5ddd-4f83-b5ae-5b41a6566970" targetNamespace="http://schemas.microsoft.com/office/2006/metadata/properties" ma:root="true" ma:fieldsID="7300ccd4970b0f66893d6aedebd4c1bc" ns3:_="" ns4:_="">
    <xsd:import namespace="258b6005-9a0a-4fab-bf07-10bf73f0764f"/>
    <xsd:import namespace="c343a79b-5ddd-4f83-b5ae-5b41a656697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_activity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8b6005-9a0a-4fab-bf07-10bf73f076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3a79b-5ddd-4f83-b5ae-5b41a656697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共有のヒントのハッシュ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7DA231B-9387-42D8-8944-0DF40233C885}">
  <ds:schemaRefs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http://purl.org/dc/elements/1.1/"/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purl.org/dc/terms/"/>
    <ds:schemaRef ds:uri="c343a79b-5ddd-4f83-b5ae-5b41a6566970"/>
    <ds:schemaRef ds:uri="258b6005-9a0a-4fab-bf07-10bf73f0764f"/>
  </ds:schemaRefs>
</ds:datastoreItem>
</file>

<file path=customXml/itemProps2.xml><?xml version="1.0" encoding="utf-8"?>
<ds:datastoreItem xmlns:ds="http://schemas.openxmlformats.org/officeDocument/2006/customXml" ds:itemID="{EF90784F-4279-4F44-AC96-B010DF33AD9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1331AD9-9C9F-4BAA-BC07-EBC56A954C4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58b6005-9a0a-4fab-bf07-10bf73f0764f"/>
    <ds:schemaRef ds:uri="c343a79b-5ddd-4f83-b5ae-5b41a656697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83</Words>
  <Application>Microsoft Office PowerPoint</Application>
  <PresentationFormat>ワイド画面</PresentationFormat>
  <Paragraphs>6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9" baseType="lpstr">
      <vt:lpstr>游ゴシック</vt:lpstr>
      <vt:lpstr>游ゴシック Light</vt:lpstr>
      <vt:lpstr>Arial</vt:lpstr>
      <vt:lpstr>Office テーマ</vt:lpstr>
      <vt:lpstr>パーキンソン病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パーキンソン病</dc:title>
  <dc:creator>三平 宮川</dc:creator>
  <cp:lastModifiedBy>三平 宮川</cp:lastModifiedBy>
  <cp:revision>3</cp:revision>
  <dcterms:created xsi:type="dcterms:W3CDTF">2023-11-05T11:30:48Z</dcterms:created>
  <dcterms:modified xsi:type="dcterms:W3CDTF">2023-11-06T08:23:47Z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0x0101004FC9DE092D8151438BD8CEFCB450D3EE</vt:lpwstr>
  </property>
</Properties>
</file>