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"/>
  </p:notesMasterIdLst>
  <p:handoutMasterIdLst>
    <p:handoutMasterId r:id="rId13"/>
  </p:handoutMasterIdLst>
  <p:sldIdLst>
    <p:sldId id="256" r:id="rId2"/>
    <p:sldId id="274" r:id="rId3"/>
    <p:sldId id="269" r:id="rId4"/>
    <p:sldId id="259" r:id="rId5"/>
    <p:sldId id="267" r:id="rId6"/>
    <p:sldId id="265" r:id="rId7"/>
    <p:sldId id="257" r:id="rId8"/>
    <p:sldId id="260" r:id="rId9"/>
    <p:sldId id="261" r:id="rId10"/>
    <p:sldId id="262" r:id="rId11"/>
  </p:sldIdLst>
  <p:sldSz cx="9144000" cy="6858000" type="screen4x3"/>
  <p:notesSz cx="6858000" cy="9945688"/>
  <p:defaultTextStyle>
    <a:defPPr>
      <a:defRPr lang="ja-JP"/>
    </a:defPPr>
    <a:lvl1pPr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2" d="100"/>
          <a:sy n="92" d="100"/>
        </p:scale>
        <p:origin x="948" y="5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>
            <a:extLst>
              <a:ext uri="{FF2B5EF4-FFF2-40B4-BE49-F238E27FC236}">
                <a16:creationId xmlns:a16="http://schemas.microsoft.com/office/drawing/2014/main" id="{FC62309E-1537-4D7F-927B-15A992A4924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3" name="日付プレースホルダ 2">
            <a:extLst>
              <a:ext uri="{FF2B5EF4-FFF2-40B4-BE49-F238E27FC236}">
                <a16:creationId xmlns:a16="http://schemas.microsoft.com/office/drawing/2014/main" id="{F397580D-23C1-4225-86BD-FFBD8639CA6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93599951-FF08-46B2-AF7F-8181D95DFA24}" type="datetimeFigureOut">
              <a:rPr lang="ja-JP" altLang="en-US"/>
              <a:pPr>
                <a:defRPr/>
              </a:pPr>
              <a:t>2020/5/9</a:t>
            </a:fld>
            <a:endParaRPr lang="ja-JP" altLang="en-US"/>
          </a:p>
        </p:txBody>
      </p:sp>
      <p:sp>
        <p:nvSpPr>
          <p:cNvPr id="4" name="フッター プレースホルダ 3">
            <a:extLst>
              <a:ext uri="{FF2B5EF4-FFF2-40B4-BE49-F238E27FC236}">
                <a16:creationId xmlns:a16="http://schemas.microsoft.com/office/drawing/2014/main" id="{9CE98B96-D4DA-4525-B038-633E2A28FB5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47213"/>
            <a:ext cx="29718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5" name="スライド番号プレースホルダ 4">
            <a:extLst>
              <a:ext uri="{FF2B5EF4-FFF2-40B4-BE49-F238E27FC236}">
                <a16:creationId xmlns:a16="http://schemas.microsoft.com/office/drawing/2014/main" id="{D98A8B16-A845-41D3-A4D6-0DC45AD8AE4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9447213"/>
            <a:ext cx="2971800" cy="4968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64E9E747-85CB-4AAE-9043-0C22F2F80F5F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>
            <a:extLst>
              <a:ext uri="{FF2B5EF4-FFF2-40B4-BE49-F238E27FC236}">
                <a16:creationId xmlns:a16="http://schemas.microsoft.com/office/drawing/2014/main" id="{95812F6C-F92F-4E88-820B-9D942CA09DF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3" name="日付プレースホルダ 2">
            <a:extLst>
              <a:ext uri="{FF2B5EF4-FFF2-40B4-BE49-F238E27FC236}">
                <a16:creationId xmlns:a16="http://schemas.microsoft.com/office/drawing/2014/main" id="{B809FB89-A8FF-464C-A3D9-E350E1BF17C5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7C2F1517-C1B7-4959-84DE-A2B44F65A160}" type="datetimeFigureOut">
              <a:rPr lang="ja-JP" altLang="en-US"/>
              <a:pPr>
                <a:defRPr/>
              </a:pPr>
              <a:t>2020/5/9</a:t>
            </a:fld>
            <a:endParaRPr lang="ja-JP" altLang="en-US"/>
          </a:p>
        </p:txBody>
      </p:sp>
      <p:sp>
        <p:nvSpPr>
          <p:cNvPr id="4" name="スライド イメージ プレースホルダ 3">
            <a:extLst>
              <a:ext uri="{FF2B5EF4-FFF2-40B4-BE49-F238E27FC236}">
                <a16:creationId xmlns:a16="http://schemas.microsoft.com/office/drawing/2014/main" id="{49227820-A862-4E4C-BE65-FCF8EBC1769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942975" y="746125"/>
            <a:ext cx="4972050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ja-JP" altLang="en-US" noProof="0"/>
          </a:p>
        </p:txBody>
      </p:sp>
      <p:sp>
        <p:nvSpPr>
          <p:cNvPr id="5" name="ノート プレースホルダ 4">
            <a:extLst>
              <a:ext uri="{FF2B5EF4-FFF2-40B4-BE49-F238E27FC236}">
                <a16:creationId xmlns:a16="http://schemas.microsoft.com/office/drawing/2014/main" id="{C8F2D997-7C75-4699-8E2A-1206A3406ED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724400"/>
            <a:ext cx="5486400" cy="4475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noProof="0"/>
              <a:t>マスタ テキストの書式設定</a:t>
            </a:r>
          </a:p>
          <a:p>
            <a:pPr lvl="1"/>
            <a:r>
              <a:rPr lang="ja-JP" altLang="en-US" noProof="0"/>
              <a:t>第 </a:t>
            </a:r>
            <a:r>
              <a:rPr lang="en-US" altLang="ja-JP" noProof="0"/>
              <a:t>2 </a:t>
            </a:r>
            <a:r>
              <a:rPr lang="ja-JP" altLang="en-US" noProof="0"/>
              <a:t>レベル</a:t>
            </a:r>
          </a:p>
          <a:p>
            <a:pPr lvl="2"/>
            <a:r>
              <a:rPr lang="ja-JP" altLang="en-US" noProof="0"/>
              <a:t>第 </a:t>
            </a:r>
            <a:r>
              <a:rPr lang="en-US" altLang="ja-JP" noProof="0"/>
              <a:t>3 </a:t>
            </a:r>
            <a:r>
              <a:rPr lang="ja-JP" altLang="en-US" noProof="0"/>
              <a:t>レベル</a:t>
            </a:r>
          </a:p>
          <a:p>
            <a:pPr lvl="3"/>
            <a:r>
              <a:rPr lang="ja-JP" altLang="en-US" noProof="0"/>
              <a:t>第 </a:t>
            </a:r>
            <a:r>
              <a:rPr lang="en-US" altLang="ja-JP" noProof="0"/>
              <a:t>4 </a:t>
            </a:r>
            <a:r>
              <a:rPr lang="ja-JP" altLang="en-US" noProof="0"/>
              <a:t>レベル</a:t>
            </a:r>
          </a:p>
          <a:p>
            <a:pPr lvl="4"/>
            <a:r>
              <a:rPr lang="ja-JP" altLang="en-US" noProof="0"/>
              <a:t>第 </a:t>
            </a:r>
            <a:r>
              <a:rPr lang="en-US" altLang="ja-JP" noProof="0"/>
              <a:t>5 </a:t>
            </a:r>
            <a:r>
              <a:rPr lang="ja-JP" altLang="en-US" noProof="0"/>
              <a:t>レベル</a:t>
            </a:r>
          </a:p>
        </p:txBody>
      </p:sp>
      <p:sp>
        <p:nvSpPr>
          <p:cNvPr id="6" name="フッター プレースホルダ 5">
            <a:extLst>
              <a:ext uri="{FF2B5EF4-FFF2-40B4-BE49-F238E27FC236}">
                <a16:creationId xmlns:a16="http://schemas.microsoft.com/office/drawing/2014/main" id="{F39438C3-AF08-49E2-B364-C29A6B8C4C36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447213"/>
            <a:ext cx="29718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6">
            <a:extLst>
              <a:ext uri="{FF2B5EF4-FFF2-40B4-BE49-F238E27FC236}">
                <a16:creationId xmlns:a16="http://schemas.microsoft.com/office/drawing/2014/main" id="{FEBC6D4F-B0CA-4EBD-ACB4-EB1234095C3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9447213"/>
            <a:ext cx="2971800" cy="4968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D84DC7A4-6C1B-4286-95B5-B645B1BA4880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9220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</a:pPr>
            <a:fld id="{2735FD9A-3524-49F6-A7E9-6F20F05A3E75}" type="slidenum">
              <a:rPr lang="ja-JP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</a:t>
            </a:fld>
            <a:endParaRPr lang="ja-JP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ja-JP" altLang="en-US"/>
          </a:p>
        </p:txBody>
      </p:sp>
      <p:sp>
        <p:nvSpPr>
          <p:cNvPr id="12292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</a:pPr>
            <a:fld id="{01FBCDA0-F631-45A0-A3F5-54B94E66BAC4}" type="slidenum">
              <a:rPr lang="ja-JP" altLang="en-US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3</a:t>
            </a:fld>
            <a:endParaRPr lang="en-US" altLang="ja-JP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4340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</a:pPr>
            <a:fld id="{75D9EBB2-67E4-4DAE-B569-EB72E1990A71}" type="slidenum">
              <a:rPr lang="ja-JP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4</a:t>
            </a:fld>
            <a:endParaRPr lang="ja-JP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en-US"/>
          </a:p>
        </p:txBody>
      </p:sp>
      <p:sp>
        <p:nvSpPr>
          <p:cNvPr id="16388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</a:pPr>
            <a:fld id="{7A0BF8CC-70E5-4464-921D-1C85C6064B86}" type="slidenum">
              <a:rPr lang="ja-JP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5</a:t>
            </a:fld>
            <a:endParaRPr lang="ja-JP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en-US"/>
          </a:p>
        </p:txBody>
      </p:sp>
      <p:sp>
        <p:nvSpPr>
          <p:cNvPr id="18436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</a:pPr>
            <a:fld id="{EB178BDD-FF56-4D84-B09D-03B1FFF02D53}" type="slidenum">
              <a:rPr lang="ja-JP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6</a:t>
            </a:fld>
            <a:endParaRPr lang="ja-JP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0484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</a:pPr>
            <a:fld id="{C6B7A7FD-E72D-44E7-9145-6C4F1F7791AD}" type="slidenum">
              <a:rPr lang="ja-JP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7</a:t>
            </a:fld>
            <a:endParaRPr lang="ja-JP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2532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</a:pPr>
            <a:fld id="{79860829-38F1-4EB3-96B8-FACB93D52932}" type="slidenum">
              <a:rPr lang="ja-JP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8</a:t>
            </a:fld>
            <a:endParaRPr lang="ja-JP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4580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</a:pPr>
            <a:fld id="{D219DED3-37F2-4E47-8EA6-51D7DBF49843}" type="slidenum">
              <a:rPr lang="ja-JP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9</a:t>
            </a:fld>
            <a:endParaRPr lang="ja-JP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ja-JP" altLang="en-US"/>
          </a:p>
        </p:txBody>
      </p:sp>
      <p:sp>
        <p:nvSpPr>
          <p:cNvPr id="26628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</a:pPr>
            <a:fld id="{F60283F3-7EA5-44A5-9E4D-EB5B0B8B9643}" type="slidenum">
              <a:rPr lang="ja-JP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10</a:t>
            </a:fld>
            <a:endParaRPr lang="ja-JP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18955DB5-CF80-49C4-A02A-10AF1A41C857}"/>
              </a:ext>
            </a:extLst>
          </p:cNvPr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3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en-US"/>
          </a:p>
        </p:txBody>
      </p:sp>
      <p:sp>
        <p:nvSpPr>
          <p:cNvPr id="5" name="直線コネクタ 4">
            <a:extLst>
              <a:ext uri="{FF2B5EF4-FFF2-40B4-BE49-F238E27FC236}">
                <a16:creationId xmlns:a16="http://schemas.microsoft.com/office/drawing/2014/main" id="{2B90A091-1FA8-4E17-A3C8-E4ED1338764E}"/>
              </a:ext>
            </a:extLst>
          </p:cNvPr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en-US">
              <a:latin typeface="+mn-lt"/>
              <a:ea typeface="+mn-ea"/>
            </a:endParaRPr>
          </a:p>
        </p:txBody>
      </p:sp>
      <p:sp>
        <p:nvSpPr>
          <p:cNvPr id="12" name="タイトル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>
            <a:noAutofit/>
          </a:bodyPr>
          <a:lstStyle>
            <a:lvl1pPr algn="r">
              <a:defRPr sz="4200" b="1"/>
            </a:lvl1pPr>
            <a:extLst/>
          </a:lstStyle>
          <a:p>
            <a:r>
              <a:rPr lang="ja-JP" altLang="en-US"/>
              <a:t>マスタ タイトルの書式設定</a:t>
            </a:r>
            <a:endParaRPr lang="en-US"/>
          </a:p>
        </p:txBody>
      </p:sp>
      <p:sp>
        <p:nvSpPr>
          <p:cNvPr id="25" name="サブタイトル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ja-JP" altLang="en-US"/>
              <a:t>マスタ サブタイトルの書式設定</a:t>
            </a:r>
            <a:endParaRPr lang="en-US"/>
          </a:p>
        </p:txBody>
      </p:sp>
      <p:sp>
        <p:nvSpPr>
          <p:cNvPr id="6" name="日付プレースホルダ 30">
            <a:extLst>
              <a:ext uri="{FF2B5EF4-FFF2-40B4-BE49-F238E27FC236}">
                <a16:creationId xmlns:a16="http://schemas.microsoft.com/office/drawing/2014/main" id="{ECE637FF-7840-4A2F-B7AD-84FA1E2D7A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870575" y="6557963"/>
            <a:ext cx="2003425" cy="227012"/>
          </a:xfrm>
        </p:spPr>
        <p:txBody>
          <a:bodyPr/>
          <a:lstStyle>
            <a:lvl1pPr>
              <a:defRPr lang="en-US"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89EA069F-3BC0-412B-8FC0-B36A3DE6BE30}" type="datetimeFigureOut">
              <a:rPr lang="ja-JP" altLang="en-US"/>
              <a:pPr>
                <a:defRPr/>
              </a:pPr>
              <a:t>2020/5/9</a:t>
            </a:fld>
            <a:endParaRPr lang="ja-JP" altLang="en-US"/>
          </a:p>
        </p:txBody>
      </p:sp>
      <p:sp>
        <p:nvSpPr>
          <p:cNvPr id="7" name="フッター プレースホルダ 17">
            <a:extLst>
              <a:ext uri="{FF2B5EF4-FFF2-40B4-BE49-F238E27FC236}">
                <a16:creationId xmlns:a16="http://schemas.microsoft.com/office/drawing/2014/main" id="{75A4B999-AB94-4D9E-A433-5F33D91E3F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19400" y="6557963"/>
            <a:ext cx="2927350" cy="228600"/>
          </a:xfrm>
        </p:spPr>
        <p:txBody>
          <a:bodyPr/>
          <a:lstStyle>
            <a:lvl1pPr>
              <a:defRPr lang="en-US"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endParaRPr lang="ja-JP" altLang="en-US"/>
          </a:p>
        </p:txBody>
      </p:sp>
      <p:sp>
        <p:nvSpPr>
          <p:cNvPr id="8" name="スライド番号プレースホルダ 28">
            <a:extLst>
              <a:ext uri="{FF2B5EF4-FFF2-40B4-BE49-F238E27FC236}">
                <a16:creationId xmlns:a16="http://schemas.microsoft.com/office/drawing/2014/main" id="{533183D7-9B24-4831-A3E9-0492487872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80350" y="6556375"/>
            <a:ext cx="588963" cy="22860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A1F2B3A7-4271-4783-8936-E0931723BCA1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630174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  <a:endParaRPr 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日付プレースホルダ 26">
            <a:extLst>
              <a:ext uri="{FF2B5EF4-FFF2-40B4-BE49-F238E27FC236}">
                <a16:creationId xmlns:a16="http://schemas.microsoft.com/office/drawing/2014/main" id="{447C66E7-C0AE-4F42-A32C-823078C588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C1A5A2-C663-4676-A72B-D536D61F59D5}" type="datetimeFigureOut">
              <a:rPr lang="ja-JP" altLang="en-US"/>
              <a:pPr>
                <a:defRPr/>
              </a:pPr>
              <a:t>2020/5/9</a:t>
            </a:fld>
            <a:endParaRPr lang="ja-JP" altLang="en-US"/>
          </a:p>
        </p:txBody>
      </p:sp>
      <p:sp>
        <p:nvSpPr>
          <p:cNvPr id="5" name="フッター プレースホルダ 3">
            <a:extLst>
              <a:ext uri="{FF2B5EF4-FFF2-40B4-BE49-F238E27FC236}">
                <a16:creationId xmlns:a16="http://schemas.microsoft.com/office/drawing/2014/main" id="{860069AC-436B-46E6-ADF9-B403C17796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15">
            <a:extLst>
              <a:ext uri="{FF2B5EF4-FFF2-40B4-BE49-F238E27FC236}">
                <a16:creationId xmlns:a16="http://schemas.microsoft.com/office/drawing/2014/main" id="{98064B4F-E8D7-48D3-82B4-B19F24ADF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E2430F-606F-408F-980D-1DFE4ABB9039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2636679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/>
          <a:p>
            <a:r>
              <a:rPr lang="ja-JP" altLang="en-US"/>
              <a:t>マスタ タイトルの書式設定</a:t>
            </a:r>
            <a:endParaRPr 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日付プレースホルダ 3">
            <a:extLst>
              <a:ext uri="{FF2B5EF4-FFF2-40B4-BE49-F238E27FC236}">
                <a16:creationId xmlns:a16="http://schemas.microsoft.com/office/drawing/2014/main" id="{F4CDB2AE-93A5-431C-BA84-065C84BC50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43388" y="6557963"/>
            <a:ext cx="2001837" cy="227012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8C21DE56-5B49-4FA7-8EEF-77B5A47308B8}" type="datetimeFigureOut">
              <a:rPr lang="ja-JP" altLang="en-US"/>
              <a:pPr>
                <a:defRPr/>
              </a:pPr>
              <a:t>2020/5/9</a:t>
            </a:fld>
            <a:endParaRPr lang="ja-JP" altLang="en-US"/>
          </a:p>
        </p:txBody>
      </p:sp>
      <p:sp>
        <p:nvSpPr>
          <p:cNvPr id="5" name="フッター プレースホルダ 4">
            <a:extLst>
              <a:ext uri="{FF2B5EF4-FFF2-40B4-BE49-F238E27FC236}">
                <a16:creationId xmlns:a16="http://schemas.microsoft.com/office/drawing/2014/main" id="{4E8ED719-2192-4E96-BB08-9DDAAD3334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7200" y="6556375"/>
            <a:ext cx="3657600" cy="228600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>
            <a:extLst>
              <a:ext uri="{FF2B5EF4-FFF2-40B4-BE49-F238E27FC236}">
                <a16:creationId xmlns:a16="http://schemas.microsoft.com/office/drawing/2014/main" id="{5A216BCB-90E2-4F41-B486-59BC63FF3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254750" y="6553200"/>
            <a:ext cx="587375" cy="2286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DCCC40-CD92-4503-BA91-E7EC7612846B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6086249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  <a:endParaRPr 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日付プレースホルダ 26">
            <a:extLst>
              <a:ext uri="{FF2B5EF4-FFF2-40B4-BE49-F238E27FC236}">
                <a16:creationId xmlns:a16="http://schemas.microsoft.com/office/drawing/2014/main" id="{447C66E7-C0AE-4F42-A32C-823078C588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8889DE-66FC-41C5-99BD-41747DACFA53}" type="datetimeFigureOut">
              <a:rPr lang="ja-JP" altLang="en-US"/>
              <a:pPr>
                <a:defRPr/>
              </a:pPr>
              <a:t>2020/5/9</a:t>
            </a:fld>
            <a:endParaRPr lang="ja-JP" altLang="en-US"/>
          </a:p>
        </p:txBody>
      </p:sp>
      <p:sp>
        <p:nvSpPr>
          <p:cNvPr id="5" name="フッター プレースホルダ 3">
            <a:extLst>
              <a:ext uri="{FF2B5EF4-FFF2-40B4-BE49-F238E27FC236}">
                <a16:creationId xmlns:a16="http://schemas.microsoft.com/office/drawing/2014/main" id="{860069AC-436B-46E6-ADF9-B403C17796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15">
            <a:extLst>
              <a:ext uri="{FF2B5EF4-FFF2-40B4-BE49-F238E27FC236}">
                <a16:creationId xmlns:a16="http://schemas.microsoft.com/office/drawing/2014/main" id="{98064B4F-E8D7-48D3-82B4-B19F24ADF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7DDB4B-8110-46D2-B291-6AC5488DAA99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7428519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anchor="t"/>
          <a:lstStyle>
            <a:lvl1pPr algn="r">
              <a:buNone/>
              <a:defRPr sz="4200" b="1" cap="all"/>
            </a:lvl1pPr>
            <a:extLst/>
          </a:lstStyle>
          <a:p>
            <a:r>
              <a:rPr lang="ja-JP" altLang="en-US"/>
              <a:t>マスタ タイトルの書式設定</a:t>
            </a:r>
            <a:endParaRPr 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日付プレースホルダ 3">
            <a:extLst>
              <a:ext uri="{FF2B5EF4-FFF2-40B4-BE49-F238E27FC236}">
                <a16:creationId xmlns:a16="http://schemas.microsoft.com/office/drawing/2014/main" id="{5E09F3F0-CC14-4316-8DC2-8BB5EBA79A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24400" y="6556375"/>
            <a:ext cx="2001838" cy="22701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fld id="{8B570293-53D9-4B6D-8F21-572234AA2A74}" type="datetimeFigureOut">
              <a:rPr lang="ja-JP" altLang="en-US"/>
              <a:pPr>
                <a:defRPr/>
              </a:pPr>
              <a:t>2020/5/9</a:t>
            </a:fld>
            <a:endParaRPr lang="ja-JP" altLang="en-US"/>
          </a:p>
        </p:txBody>
      </p:sp>
      <p:sp>
        <p:nvSpPr>
          <p:cNvPr id="5" name="フッター プレースホルダ 4">
            <a:extLst>
              <a:ext uri="{FF2B5EF4-FFF2-40B4-BE49-F238E27FC236}">
                <a16:creationId xmlns:a16="http://schemas.microsoft.com/office/drawing/2014/main" id="{CD1A80DD-85BC-4570-B90C-F37FACB77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35138" y="6556375"/>
            <a:ext cx="2895600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>
            <a:extLst>
              <a:ext uri="{FF2B5EF4-FFF2-40B4-BE49-F238E27FC236}">
                <a16:creationId xmlns:a16="http://schemas.microsoft.com/office/drawing/2014/main" id="{E068C064-7476-4811-82B7-DDBE65771D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34175" y="6554788"/>
            <a:ext cx="587375" cy="2286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F86273-1277-48D9-A489-00886E83CA24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807525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/>
          <a:p>
            <a:r>
              <a:rPr lang="ja-JP" altLang="en-US"/>
              <a:t>マスタ タイトルの書式設定</a:t>
            </a:r>
            <a:endParaRPr 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5" name="日付プレースホルダ 26">
            <a:extLst>
              <a:ext uri="{FF2B5EF4-FFF2-40B4-BE49-F238E27FC236}">
                <a16:creationId xmlns:a16="http://schemas.microsoft.com/office/drawing/2014/main" id="{447C66E7-C0AE-4F42-A32C-823078C588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9233D0-AEF9-4AAA-979D-9EB2B416CA01}" type="datetimeFigureOut">
              <a:rPr lang="ja-JP" altLang="en-US"/>
              <a:pPr>
                <a:defRPr/>
              </a:pPr>
              <a:t>2020/5/9</a:t>
            </a:fld>
            <a:endParaRPr lang="ja-JP" altLang="en-US"/>
          </a:p>
        </p:txBody>
      </p:sp>
      <p:sp>
        <p:nvSpPr>
          <p:cNvPr id="6" name="フッター プレースホルダ 3">
            <a:extLst>
              <a:ext uri="{FF2B5EF4-FFF2-40B4-BE49-F238E27FC236}">
                <a16:creationId xmlns:a16="http://schemas.microsoft.com/office/drawing/2014/main" id="{860069AC-436B-46E6-ADF9-B403C17796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15">
            <a:extLst>
              <a:ext uri="{FF2B5EF4-FFF2-40B4-BE49-F238E27FC236}">
                <a16:creationId xmlns:a16="http://schemas.microsoft.com/office/drawing/2014/main" id="{98064B4F-E8D7-48D3-82B4-B19F24ADF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718809-FD6F-478A-9E72-B2B102740848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3609236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ja-JP" altLang="en-US"/>
              <a:t>マスタ タイトルの書式設定</a:t>
            </a:r>
            <a:endParaRPr 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コンテンツ プレースホルダ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7" name="日付プレースホルダ 26">
            <a:extLst>
              <a:ext uri="{FF2B5EF4-FFF2-40B4-BE49-F238E27FC236}">
                <a16:creationId xmlns:a16="http://schemas.microsoft.com/office/drawing/2014/main" id="{447C66E7-C0AE-4F42-A32C-823078C588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E07923-7658-4DF5-89E6-AA0A024C6B7E}" type="datetimeFigureOut">
              <a:rPr lang="ja-JP" altLang="en-US"/>
              <a:pPr>
                <a:defRPr/>
              </a:pPr>
              <a:t>2020/5/9</a:t>
            </a:fld>
            <a:endParaRPr lang="ja-JP" altLang="en-US"/>
          </a:p>
        </p:txBody>
      </p:sp>
      <p:sp>
        <p:nvSpPr>
          <p:cNvPr id="8" name="フッター プレースホルダ 3">
            <a:extLst>
              <a:ext uri="{FF2B5EF4-FFF2-40B4-BE49-F238E27FC236}">
                <a16:creationId xmlns:a16="http://schemas.microsoft.com/office/drawing/2014/main" id="{860069AC-436B-46E6-ADF9-B403C17796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9" name="スライド番号プレースホルダ 15">
            <a:extLst>
              <a:ext uri="{FF2B5EF4-FFF2-40B4-BE49-F238E27FC236}">
                <a16:creationId xmlns:a16="http://schemas.microsoft.com/office/drawing/2014/main" id="{98064B4F-E8D7-48D3-82B4-B19F24ADF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433002-1E34-473C-B1C2-9F1A4A9694E2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9189374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/>
          <a:p>
            <a:r>
              <a:rPr lang="ja-JP" altLang="en-US"/>
              <a:t>マスタ タイトルの書式設定</a:t>
            </a:r>
            <a:endParaRPr lang="en-US"/>
          </a:p>
        </p:txBody>
      </p:sp>
      <p:sp>
        <p:nvSpPr>
          <p:cNvPr id="3" name="日付プレースホルダ 26">
            <a:extLst>
              <a:ext uri="{FF2B5EF4-FFF2-40B4-BE49-F238E27FC236}">
                <a16:creationId xmlns:a16="http://schemas.microsoft.com/office/drawing/2014/main" id="{447C66E7-C0AE-4F42-A32C-823078C588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B9AAB0-B385-4034-A387-5BB5B64C0D95}" type="datetimeFigureOut">
              <a:rPr lang="ja-JP" altLang="en-US"/>
              <a:pPr>
                <a:defRPr/>
              </a:pPr>
              <a:t>2020/5/9</a:t>
            </a:fld>
            <a:endParaRPr lang="ja-JP" altLang="en-US"/>
          </a:p>
        </p:txBody>
      </p:sp>
      <p:sp>
        <p:nvSpPr>
          <p:cNvPr id="4" name="フッター プレースホルダ 3">
            <a:extLst>
              <a:ext uri="{FF2B5EF4-FFF2-40B4-BE49-F238E27FC236}">
                <a16:creationId xmlns:a16="http://schemas.microsoft.com/office/drawing/2014/main" id="{860069AC-436B-46E6-ADF9-B403C17796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5" name="スライド番号プレースホルダ 15">
            <a:extLst>
              <a:ext uri="{FF2B5EF4-FFF2-40B4-BE49-F238E27FC236}">
                <a16:creationId xmlns:a16="http://schemas.microsoft.com/office/drawing/2014/main" id="{98064B4F-E8D7-48D3-82B4-B19F24ADF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A04F15-120D-4D2D-8BC6-E438205A697D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376781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26">
            <a:extLst>
              <a:ext uri="{FF2B5EF4-FFF2-40B4-BE49-F238E27FC236}">
                <a16:creationId xmlns:a16="http://schemas.microsoft.com/office/drawing/2014/main" id="{447C66E7-C0AE-4F42-A32C-823078C588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380CBE-673F-4C60-B6A0-C246FAB047E5}" type="datetimeFigureOut">
              <a:rPr lang="ja-JP" altLang="en-US"/>
              <a:pPr>
                <a:defRPr/>
              </a:pPr>
              <a:t>2020/5/9</a:t>
            </a:fld>
            <a:endParaRPr lang="ja-JP" altLang="en-US"/>
          </a:p>
        </p:txBody>
      </p:sp>
      <p:sp>
        <p:nvSpPr>
          <p:cNvPr id="3" name="フッター プレースホルダ 3">
            <a:extLst>
              <a:ext uri="{FF2B5EF4-FFF2-40B4-BE49-F238E27FC236}">
                <a16:creationId xmlns:a16="http://schemas.microsoft.com/office/drawing/2014/main" id="{860069AC-436B-46E6-ADF9-B403C17796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4" name="スライド番号プレースホルダ 15">
            <a:extLst>
              <a:ext uri="{FF2B5EF4-FFF2-40B4-BE49-F238E27FC236}">
                <a16:creationId xmlns:a16="http://schemas.microsoft.com/office/drawing/2014/main" id="{98064B4F-E8D7-48D3-82B4-B19F24ADF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AEAAAF-B987-455A-8FF2-AEBC819930B4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5388425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lang="ja-JP" altLang="en-US"/>
              <a:t>マスタ タイトルの書式設定</a:t>
            </a:r>
            <a:endParaRPr 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lIns="45720" tIns="0" rIns="0" bIns="0" spcCol="0" rtlCol="0" fromWordArt="0" forceAA="0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5" name="日付プレースホルダ 26">
            <a:extLst>
              <a:ext uri="{FF2B5EF4-FFF2-40B4-BE49-F238E27FC236}">
                <a16:creationId xmlns:a16="http://schemas.microsoft.com/office/drawing/2014/main" id="{447C66E7-C0AE-4F42-A32C-823078C588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4E772F-9454-42B4-A656-1FA331B38C85}" type="datetimeFigureOut">
              <a:rPr lang="ja-JP" altLang="en-US"/>
              <a:pPr>
                <a:defRPr/>
              </a:pPr>
              <a:t>2020/5/9</a:t>
            </a:fld>
            <a:endParaRPr lang="ja-JP" altLang="en-US"/>
          </a:p>
        </p:txBody>
      </p:sp>
      <p:sp>
        <p:nvSpPr>
          <p:cNvPr id="6" name="フッター プレースホルダ 3">
            <a:extLst>
              <a:ext uri="{FF2B5EF4-FFF2-40B4-BE49-F238E27FC236}">
                <a16:creationId xmlns:a16="http://schemas.microsoft.com/office/drawing/2014/main" id="{860069AC-436B-46E6-ADF9-B403C17796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15">
            <a:extLst>
              <a:ext uri="{FF2B5EF4-FFF2-40B4-BE49-F238E27FC236}">
                <a16:creationId xmlns:a16="http://schemas.microsoft.com/office/drawing/2014/main" id="{98064B4F-E8D7-48D3-82B4-B19F24ADF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DC91B3-B3EC-417C-B536-E69A21A2F043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575153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タイトル付きの図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BD23974A-358B-4157-A6BC-AC79BA88D05F}"/>
              </a:ext>
            </a:extLst>
          </p:cNvPr>
          <p:cNvSpPr/>
          <p:nvPr/>
        </p:nvSpPr>
        <p:spPr>
          <a:xfrm rot="21240000">
            <a:off x="598488" y="1004888"/>
            <a:ext cx="4319587" cy="4311650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A3C2D670-55DF-40A5-AC5A-10F1D6A8F69C}"/>
              </a:ext>
            </a:extLst>
          </p:cNvPr>
          <p:cNvSpPr/>
          <p:nvPr/>
        </p:nvSpPr>
        <p:spPr>
          <a:xfrm rot="21420000">
            <a:off x="596900" y="998538"/>
            <a:ext cx="4319588" cy="4313237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lang="ja-JP" altLang="en-US"/>
              <a:t>マスタ タイトルの書式設定</a:t>
            </a:r>
            <a:endParaRPr lang="en-US" dirty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lIns="82296" tIns="0" rIns="0" bIns="0" spcCol="0" rtlCol="0" fromWordArt="0" forceAA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10" name="図プレースホルダ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ja-JP" altLang="en-US" noProof="0"/>
              <a:t>アイコンをクリックして図を追加</a:t>
            </a:r>
            <a:endParaRPr lang="en-US" noProof="0" dirty="0"/>
          </a:p>
        </p:txBody>
      </p:sp>
      <p:sp>
        <p:nvSpPr>
          <p:cNvPr id="7" name="日付プレースホルダ 4">
            <a:extLst>
              <a:ext uri="{FF2B5EF4-FFF2-40B4-BE49-F238E27FC236}">
                <a16:creationId xmlns:a16="http://schemas.microsoft.com/office/drawing/2014/main" id="{67313F9F-68ED-4340-8B65-CCD3C2CAC5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6519507C-E5B9-432E-85F4-18BED7790DEA}" type="datetimeFigureOut">
              <a:rPr lang="ja-JP" altLang="en-US"/>
              <a:pPr>
                <a:defRPr/>
              </a:pPr>
              <a:t>2020/5/9</a:t>
            </a:fld>
            <a:endParaRPr lang="ja-JP" altLang="en-US"/>
          </a:p>
        </p:txBody>
      </p:sp>
      <p:sp>
        <p:nvSpPr>
          <p:cNvPr id="8" name="フッター プレースホルダ 5">
            <a:extLst>
              <a:ext uri="{FF2B5EF4-FFF2-40B4-BE49-F238E27FC236}">
                <a16:creationId xmlns:a16="http://schemas.microsoft.com/office/drawing/2014/main" id="{70E17223-4028-4F64-867A-181DCB089D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ja-JP" altLang="en-US"/>
          </a:p>
        </p:txBody>
      </p:sp>
      <p:sp>
        <p:nvSpPr>
          <p:cNvPr id="9" name="スライド番号プレースホルダ 6">
            <a:extLst>
              <a:ext uri="{FF2B5EF4-FFF2-40B4-BE49-F238E27FC236}">
                <a16:creationId xmlns:a16="http://schemas.microsoft.com/office/drawing/2014/main" id="{BDB5296E-BAF2-4B23-AA60-6DB970F85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183C75-7AD5-4AF4-BC69-6F0537E955EB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564364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75A15BB4-E682-4796-9E35-A616486D0BF3}"/>
              </a:ext>
            </a:extLst>
          </p:cNvPr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en-US"/>
          </a:p>
        </p:txBody>
      </p:sp>
      <p:sp>
        <p:nvSpPr>
          <p:cNvPr id="3" name="タイトル プレースホルダ 2">
            <a:extLst>
              <a:ext uri="{FF2B5EF4-FFF2-40B4-BE49-F238E27FC236}">
                <a16:creationId xmlns:a16="http://schemas.microsoft.com/office/drawing/2014/main" id="{FB378D77-870A-46CE-97E5-0171A1C1D4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20675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/>
          <a:p>
            <a:r>
              <a:rPr lang="ja-JP" altLang="en-US"/>
              <a:t>マスタ タイトルの書式設定</a:t>
            </a:r>
            <a:endParaRPr lang="en-US"/>
          </a:p>
        </p:txBody>
      </p:sp>
      <p:sp>
        <p:nvSpPr>
          <p:cNvPr id="1030" name="テキスト プレースホルダ 30"/>
          <p:cNvSpPr>
            <a:spLocks noGrp="1"/>
          </p:cNvSpPr>
          <p:nvPr>
            <p:ph type="body" idx="1"/>
          </p:nvPr>
        </p:nvSpPr>
        <p:spPr bwMode="auto">
          <a:xfrm>
            <a:off x="457200" y="1609725"/>
            <a:ext cx="7239000" cy="484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altLang="ja-JP"/>
          </a:p>
        </p:txBody>
      </p:sp>
      <p:sp>
        <p:nvSpPr>
          <p:cNvPr id="27" name="日付プレースホルダ 26">
            <a:extLst>
              <a:ext uri="{FF2B5EF4-FFF2-40B4-BE49-F238E27FC236}">
                <a16:creationId xmlns:a16="http://schemas.microsoft.com/office/drawing/2014/main" id="{447C66E7-C0AE-4F42-A32C-823078C588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246563" y="6557963"/>
            <a:ext cx="2001837" cy="227012"/>
          </a:xfrm>
          <a:prstGeom prst="rect">
            <a:avLst/>
          </a:prstGeom>
        </p:spPr>
        <p:txBody>
          <a:bodyPr vert="horz" t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1" sz="1000">
                <a:solidFill>
                  <a:schemeClr val="tx2"/>
                </a:solidFill>
                <a:latin typeface="+mn-lt"/>
                <a:ea typeface="+mn-ea"/>
              </a:defRPr>
            </a:lvl1pPr>
            <a:extLst/>
          </a:lstStyle>
          <a:p>
            <a:pPr>
              <a:defRPr/>
            </a:pPr>
            <a:fld id="{296A1843-9A9C-4A45-8B2A-25FB6C373741}" type="datetimeFigureOut">
              <a:rPr lang="ja-JP" altLang="en-US"/>
              <a:pPr>
                <a:defRPr/>
              </a:pPr>
              <a:t>2020/5/9</a:t>
            </a:fld>
            <a:endParaRPr lang="ja-JP" altLang="en-US"/>
          </a:p>
        </p:txBody>
      </p:sp>
      <p:sp>
        <p:nvSpPr>
          <p:cNvPr id="4" name="フッター プレースホルダ 3">
            <a:extLst>
              <a:ext uri="{FF2B5EF4-FFF2-40B4-BE49-F238E27FC236}">
                <a16:creationId xmlns:a16="http://schemas.microsoft.com/office/drawing/2014/main" id="{860069AC-436B-46E6-ADF9-B403C17796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7200" y="6557963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1" sz="1000">
                <a:solidFill>
                  <a:schemeClr val="tx2"/>
                </a:solidFill>
                <a:latin typeface="+mn-lt"/>
                <a:ea typeface="+mn-ea"/>
              </a:defRPr>
            </a:lvl1pPr>
            <a:extLst/>
          </a:lstStyle>
          <a:p>
            <a:pPr>
              <a:defRPr/>
            </a:pPr>
            <a:endParaRPr lang="ja-JP" altLang="en-US"/>
          </a:p>
        </p:txBody>
      </p:sp>
      <p:sp>
        <p:nvSpPr>
          <p:cNvPr id="16" name="スライド番号プレースホルダ 15">
            <a:extLst>
              <a:ext uri="{FF2B5EF4-FFF2-40B4-BE49-F238E27FC236}">
                <a16:creationId xmlns:a16="http://schemas.microsoft.com/office/drawing/2014/main" id="{98064B4F-E8D7-48D3-82B4-B19F24ADF9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51575" y="6556375"/>
            <a:ext cx="588963" cy="228600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100">
                <a:solidFill>
                  <a:schemeClr val="tx2"/>
                </a:solidFill>
                <a:latin typeface="Trebuchet MS" panose="020B0603020202020204" pitchFamily="34" charset="0"/>
                <a:ea typeface="HG丸ｺﾞｼｯｸM-PRO" panose="020F0600000000000000" pitchFamily="50" charset="-128"/>
              </a:defRPr>
            </a:lvl1pPr>
          </a:lstStyle>
          <a:p>
            <a:pPr>
              <a:defRPr/>
            </a:pPr>
            <a:fld id="{8C42DCE3-1A88-47C8-8B02-DB54F09337E5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8" r:id="rId1"/>
    <p:sldLayoutId id="2147483841" r:id="rId2"/>
    <p:sldLayoutId id="2147483849" r:id="rId3"/>
    <p:sldLayoutId id="2147483842" r:id="rId4"/>
    <p:sldLayoutId id="2147483843" r:id="rId5"/>
    <p:sldLayoutId id="2147483844" r:id="rId6"/>
    <p:sldLayoutId id="2147483845" r:id="rId7"/>
    <p:sldLayoutId id="2147483846" r:id="rId8"/>
    <p:sldLayoutId id="2147483850" r:id="rId9"/>
    <p:sldLayoutId id="2147483847" r:id="rId10"/>
    <p:sldLayoutId id="214748385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3800" b="1" kern="1200" cap="all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3800" b="1">
          <a:solidFill>
            <a:schemeClr val="tx1"/>
          </a:solidFill>
          <a:latin typeface="Trebuchet MS" pitchFamily="34" charset="0"/>
          <a:ea typeface="HG丸ｺﾞｼｯｸM-PRO" pitchFamily="50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3800" b="1">
          <a:solidFill>
            <a:schemeClr val="tx1"/>
          </a:solidFill>
          <a:latin typeface="Trebuchet MS" pitchFamily="34" charset="0"/>
          <a:ea typeface="HG丸ｺﾞｼｯｸM-PRO" pitchFamily="50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3800" b="1">
          <a:solidFill>
            <a:schemeClr val="tx1"/>
          </a:solidFill>
          <a:latin typeface="Trebuchet MS" pitchFamily="34" charset="0"/>
          <a:ea typeface="HG丸ｺﾞｼｯｸM-PRO" pitchFamily="50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3800" b="1">
          <a:solidFill>
            <a:schemeClr val="tx1"/>
          </a:solidFill>
          <a:latin typeface="Trebuchet MS" pitchFamily="34" charset="0"/>
          <a:ea typeface="HG丸ｺﾞｼｯｸM-PRO" pitchFamily="50" charset="-128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3800" b="1">
          <a:solidFill>
            <a:schemeClr val="tx1"/>
          </a:solidFill>
          <a:latin typeface="Trebuchet MS" pitchFamily="34" charset="0"/>
          <a:ea typeface="HG丸ｺﾞｼｯｸM-PRO" pitchFamily="50" charset="-128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3800" b="1">
          <a:solidFill>
            <a:schemeClr val="tx1"/>
          </a:solidFill>
          <a:latin typeface="Trebuchet MS" pitchFamily="34" charset="0"/>
          <a:ea typeface="HG丸ｺﾞｼｯｸM-PRO" pitchFamily="50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3800" b="1">
          <a:solidFill>
            <a:schemeClr val="tx1"/>
          </a:solidFill>
          <a:latin typeface="Trebuchet MS" pitchFamily="34" charset="0"/>
          <a:ea typeface="HG丸ｺﾞｼｯｸM-PRO" pitchFamily="50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3800" b="1">
          <a:solidFill>
            <a:schemeClr val="tx1"/>
          </a:solidFill>
          <a:latin typeface="Trebuchet MS" pitchFamily="34" charset="0"/>
          <a:ea typeface="HG丸ｺﾞｼｯｸM-PRO" pitchFamily="50" charset="-128"/>
        </a:defRPr>
      </a:lvl9pPr>
      <a:extLst/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tx2"/>
        </a:buClr>
        <a:buSzPct val="73000"/>
        <a:buFont typeface="Wingdings 2" panose="05020102010507070707" pitchFamily="18" charset="2"/>
        <a:buChar char=""/>
        <a:defRPr kumimoji="1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20700" indent="-228600" algn="l" rtl="0" eaLnBrk="0" fontAlgn="base" hangingPunct="0">
        <a:spcBef>
          <a:spcPts val="500"/>
        </a:spcBef>
        <a:spcAft>
          <a:spcPct val="0"/>
        </a:spcAft>
        <a:buClr>
          <a:srgbClr val="F9B639"/>
        </a:buClr>
        <a:buSzPct val="80000"/>
        <a:buFont typeface="Wingdings 2" panose="05020102010507070707" pitchFamily="18" charset="2"/>
        <a:buChar char=""/>
        <a:defRPr kumimoji="1" sz="2300" kern="1200">
          <a:solidFill>
            <a:srgbClr val="6C6C6C"/>
          </a:solidFill>
          <a:latin typeface="+mn-lt"/>
          <a:ea typeface="+mn-ea"/>
          <a:cs typeface="+mn-cs"/>
        </a:defRPr>
      </a:lvl2pPr>
      <a:lvl3pPr marL="758825" indent="-228600" algn="l" rtl="0" eaLnBrk="0" fontAlgn="base" hangingPunct="0">
        <a:spcBef>
          <a:spcPts val="400"/>
        </a:spcBef>
        <a:spcAft>
          <a:spcPct val="0"/>
        </a:spcAft>
        <a:buClr>
          <a:srgbClr val="F9B639"/>
        </a:buClr>
        <a:buSzPct val="60000"/>
        <a:buFont typeface="Wingdings" panose="05000000000000000000" pitchFamily="2" charset="2"/>
        <a:buChar char="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4888" indent="-228600" algn="l" rtl="0" eaLnBrk="0" fontAlgn="base" hangingPunct="0">
        <a:spcBef>
          <a:spcPct val="20000"/>
        </a:spcBef>
        <a:spcAft>
          <a:spcPct val="0"/>
        </a:spcAft>
        <a:buClr>
          <a:srgbClr val="F9B639"/>
        </a:buClr>
        <a:buSzPct val="80000"/>
        <a:buFont typeface="Wingdings 2" panose="05020102010507070707" pitchFamily="18" charset="2"/>
        <a:buChar char=""/>
        <a:defRPr kumimoji="1" sz="2000" kern="1200">
          <a:solidFill>
            <a:srgbClr val="6C6C6C"/>
          </a:solidFill>
          <a:latin typeface="+mn-lt"/>
          <a:ea typeface="+mn-ea"/>
          <a:cs typeface="+mn-cs"/>
        </a:defRPr>
      </a:lvl4pPr>
      <a:lvl5pPr marL="1279525" indent="-228600" algn="l" rtl="0" eaLnBrk="0" fontAlgn="base" hangingPunct="0">
        <a:spcBef>
          <a:spcPts val="400"/>
        </a:spcBef>
        <a:spcAft>
          <a:spcPct val="0"/>
        </a:spcAft>
        <a:buClr>
          <a:srgbClr val="F9B639"/>
        </a:buClr>
        <a:buSzPct val="70000"/>
        <a:buFont typeface="Wingdings" panose="05000000000000000000" pitchFamily="2" charset="2"/>
        <a:buChar char=""/>
        <a:defRPr kumimoji="1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1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1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1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1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4.pn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4.pn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4.pn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4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F5F173E9-E4DE-4E09-874B-B8535AAA1A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857496"/>
            <a:ext cx="8229600" cy="1143000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ja-JP" altLang="en-US" sz="8800" dirty="0"/>
              <a:t>医学一般　</a:t>
            </a:r>
            <a:r>
              <a:rPr lang="en-US" altLang="ja-JP" sz="8800"/>
              <a:t>Ⅰ</a:t>
            </a:r>
            <a:endParaRPr lang="ja-JP" altLang="en-US" sz="8800" dirty="0"/>
          </a:p>
        </p:txBody>
      </p:sp>
      <p:pic>
        <p:nvPicPr>
          <p:cNvPr id="2" name="医学一般１">
            <a:hlinkClick r:id="" action="ppaction://media"/>
            <a:extLst>
              <a:ext uri="{FF2B5EF4-FFF2-40B4-BE49-F238E27FC236}">
                <a16:creationId xmlns:a16="http://schemas.microsoft.com/office/drawing/2014/main" id="{66D919F1-B4DF-4739-A8C9-892E5CD4AC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95936" y="4437112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FCEC570-6481-44E4-9759-AA113830B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ja-JP" altLang="en-US" dirty="0"/>
              <a:t>医学の発達</a:t>
            </a:r>
          </a:p>
        </p:txBody>
      </p:sp>
      <p:sp>
        <p:nvSpPr>
          <p:cNvPr id="25603" name="コンテンツ プレースホルダ 2"/>
          <p:cNvSpPr>
            <a:spLocks noGrp="1"/>
          </p:cNvSpPr>
          <p:nvPr>
            <p:ph idx="1"/>
          </p:nvPr>
        </p:nvSpPr>
        <p:spPr>
          <a:xfrm>
            <a:off x="285750" y="1571625"/>
            <a:ext cx="7239000" cy="4846638"/>
          </a:xfrm>
        </p:spPr>
        <p:txBody>
          <a:bodyPr/>
          <a:lstStyle/>
          <a:p>
            <a:pPr eaLnBrk="1" hangingPunct="1"/>
            <a:r>
              <a:rPr lang="ja-JP" altLang="en-US"/>
              <a:t>薬学とのコラボレーション：薬理学の進歩は，内科学の発展の根幹をなしたと言ってよい。</a:t>
            </a:r>
            <a:endParaRPr lang="en-US" altLang="ja-JP"/>
          </a:p>
          <a:p>
            <a:pPr eaLnBrk="1" hangingPunct="1"/>
            <a:r>
              <a:rPr lang="ja-JP" altLang="en-US"/>
              <a:t>外科手術の発達：虫垂炎などの炎症，がんなどの腫瘍の摘出など内科的治療と双璧をなす治療となった。</a:t>
            </a:r>
            <a:endParaRPr lang="en-US" altLang="ja-JP"/>
          </a:p>
          <a:p>
            <a:pPr eaLnBrk="1" hangingPunct="1"/>
            <a:endParaRPr lang="ja-JP" altLang="en-US"/>
          </a:p>
        </p:txBody>
      </p:sp>
      <p:pic>
        <p:nvPicPr>
          <p:cNvPr id="3" name="医学の発達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39952" y="414908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6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図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染色体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72000" y="6165304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8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60EDF9FF-E1CA-483F-8729-224F87EF3A6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ja-JP" altLang="en-US"/>
              <a:t>遺伝子とは？</a:t>
            </a:r>
          </a:p>
        </p:txBody>
      </p:sp>
      <p:sp>
        <p:nvSpPr>
          <p:cNvPr id="11267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Font typeface="Wingdings 2" panose="05020102010507070707" pitchFamily="18" charset="2"/>
              <a:buNone/>
            </a:pPr>
            <a:r>
              <a:rPr lang="ja-JP" altLang="en-US"/>
              <a:t>　　遺伝子とは，</a:t>
            </a:r>
            <a:r>
              <a:rPr lang="en-US" altLang="ja-JP"/>
              <a:t>DNA</a:t>
            </a:r>
            <a:r>
              <a:rPr lang="ja-JP" altLang="en-US"/>
              <a:t>の</a:t>
            </a:r>
            <a:r>
              <a:rPr lang="en-US" altLang="ja-JP"/>
              <a:t>1</a:t>
            </a:r>
            <a:r>
              <a:rPr lang="ja-JP" altLang="en-US"/>
              <a:t>部です。（約</a:t>
            </a:r>
            <a:r>
              <a:rPr lang="en-US" altLang="ja-JP"/>
              <a:t>3</a:t>
            </a:r>
            <a:r>
              <a:rPr lang="ja-JP" altLang="en-US"/>
              <a:t>万）</a:t>
            </a:r>
          </a:p>
        </p:txBody>
      </p:sp>
      <p:pic>
        <p:nvPicPr>
          <p:cNvPr id="11268" name="Picture 4" descr="DNAの構造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2349500"/>
            <a:ext cx="7632700" cy="431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遺伝子とは？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347864" y="594928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7EC6ED0-06E9-4633-9620-735D9AFCF4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472" y="2071678"/>
            <a:ext cx="7242048" cy="11430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ja-JP" altLang="en-US" dirty="0"/>
              <a:t>生命の起源（宇宙から？）</a:t>
            </a:r>
          </a:p>
        </p:txBody>
      </p:sp>
      <p:pic>
        <p:nvPicPr>
          <p:cNvPr id="3" name="生命の起源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15010" y="4293096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 descr="38から４０億年前の地球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19288"/>
            <a:ext cx="9467850" cy="1069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原始の海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 descr="生命は宇宙からやってきた。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60648" y="31901"/>
            <a:ext cx="10358438" cy="750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隕石から生命が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707904" y="4437112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4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5AB9EDC4-573C-4E18-8585-C6504F935A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034" y="0"/>
            <a:ext cx="7239000" cy="11430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ja-JP" altLang="en-US" dirty="0"/>
              <a:t>生命の起源（３８億年前）</a:t>
            </a:r>
          </a:p>
        </p:txBody>
      </p:sp>
      <p:pic>
        <p:nvPicPr>
          <p:cNvPr id="19459" name="Picture 5" descr="C:\Users\宮川三平\Pictures\生物系統樹.bmp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4313" y="1428750"/>
            <a:ext cx="7715250" cy="5072063"/>
          </a:xfrm>
          <a:noFill/>
        </p:spPr>
      </p:pic>
      <p:pic>
        <p:nvPicPr>
          <p:cNvPr id="2" name="生命の誕生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07704" y="5013176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4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83D89A9-4BFF-4193-8D79-C268B1B13B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ja-JP" altLang="en-US" dirty="0"/>
              <a:t>ヒトの誕生（数十万年前から）</a:t>
            </a:r>
          </a:p>
        </p:txBody>
      </p:sp>
      <p:sp>
        <p:nvSpPr>
          <p:cNvPr id="21507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ja-JP" altLang="en-US"/>
              <a:t>ヒトは，他の生物より優位に立とうと大脳（特に前頭前野）を進化の過程で発達させた。</a:t>
            </a:r>
            <a:endParaRPr lang="en-US" altLang="ja-JP"/>
          </a:p>
          <a:p>
            <a:pPr eaLnBrk="1" hangingPunct="1"/>
            <a:endParaRPr lang="en-US" altLang="ja-JP"/>
          </a:p>
          <a:p>
            <a:pPr eaLnBrk="1" hangingPunct="1"/>
            <a:r>
              <a:rPr lang="en-US" altLang="ja-JP"/>
              <a:t>(</a:t>
            </a:r>
            <a:r>
              <a:rPr lang="ja-JP" altLang="ja-JP"/>
              <a:t>霊長類</a:t>
            </a:r>
            <a:r>
              <a:rPr lang="en-US" altLang="ja-JP"/>
              <a:t>:1</a:t>
            </a:r>
            <a:r>
              <a:rPr lang="ja-JP" altLang="ja-JP"/>
              <a:t>億年</a:t>
            </a:r>
            <a:r>
              <a:rPr lang="ja-JP" altLang="en-US"/>
              <a:t>～</a:t>
            </a:r>
            <a:r>
              <a:rPr lang="en-US" altLang="ja-JP"/>
              <a:t>7</a:t>
            </a:r>
            <a:r>
              <a:rPr lang="ja-JP" altLang="ja-JP"/>
              <a:t>千万年前</a:t>
            </a:r>
            <a:r>
              <a:rPr lang="en-US" altLang="ja-JP"/>
              <a:t>)</a:t>
            </a:r>
          </a:p>
          <a:p>
            <a:pPr eaLnBrk="1" hangingPunct="1"/>
            <a:endParaRPr lang="en-US" altLang="ja-JP"/>
          </a:p>
          <a:p>
            <a:pPr eaLnBrk="1" hangingPunct="1"/>
            <a:r>
              <a:rPr lang="en-US" altLang="ja-JP"/>
              <a:t>猿人(</a:t>
            </a:r>
            <a:r>
              <a:rPr lang="ja-JP" altLang="ja-JP"/>
              <a:t>アウストラロピテクス</a:t>
            </a:r>
            <a:r>
              <a:rPr lang="en-US" altLang="ja-JP"/>
              <a:t>):400</a:t>
            </a:r>
            <a:r>
              <a:rPr lang="ja-JP" altLang="en-US"/>
              <a:t>～</a:t>
            </a:r>
            <a:r>
              <a:rPr lang="en-US" altLang="ja-JP"/>
              <a:t>300</a:t>
            </a:r>
            <a:r>
              <a:rPr lang="ja-JP" altLang="ja-JP"/>
              <a:t>万</a:t>
            </a:r>
            <a:r>
              <a:rPr lang="ja-JP" altLang="en-US"/>
              <a:t>年</a:t>
            </a:r>
            <a:r>
              <a:rPr lang="ja-JP" altLang="ja-JP"/>
              <a:t>前</a:t>
            </a:r>
            <a:endParaRPr lang="en-US" altLang="ja-JP"/>
          </a:p>
          <a:p>
            <a:pPr eaLnBrk="1" hangingPunct="1"/>
            <a:r>
              <a:rPr lang="en-US" altLang="ja-JP"/>
              <a:t>原人(</a:t>
            </a:r>
            <a:r>
              <a:rPr lang="ja-JP" altLang="ja-JP"/>
              <a:t>ホモ・エレクトス</a:t>
            </a:r>
            <a:r>
              <a:rPr lang="en-US" altLang="ja-JP"/>
              <a:t>):180</a:t>
            </a:r>
            <a:r>
              <a:rPr lang="ja-JP" altLang="en-US"/>
              <a:t>万年前</a:t>
            </a:r>
            <a:endParaRPr lang="en-US" altLang="ja-JP"/>
          </a:p>
          <a:p>
            <a:pPr eaLnBrk="1" hangingPunct="1"/>
            <a:r>
              <a:rPr lang="ja-JP" altLang="ja-JP"/>
              <a:t>旧人</a:t>
            </a:r>
            <a:r>
              <a:rPr lang="en-US" altLang="ja-JP"/>
              <a:t>(</a:t>
            </a:r>
            <a:r>
              <a:rPr lang="ja-JP" altLang="en-US"/>
              <a:t>ネアンデルタール人</a:t>
            </a:r>
            <a:r>
              <a:rPr lang="en-US" altLang="ja-JP"/>
              <a:t>):50</a:t>
            </a:r>
            <a:r>
              <a:rPr lang="ja-JP" altLang="en-US"/>
              <a:t>～</a:t>
            </a:r>
            <a:r>
              <a:rPr lang="en-US" altLang="ja-JP"/>
              <a:t>30</a:t>
            </a:r>
            <a:r>
              <a:rPr lang="ja-JP" altLang="en-US"/>
              <a:t>万年前</a:t>
            </a:r>
            <a:endParaRPr lang="en-US" altLang="ja-JP"/>
          </a:p>
          <a:p>
            <a:pPr eaLnBrk="1" hangingPunct="1"/>
            <a:r>
              <a:rPr lang="ja-JP" altLang="ja-JP"/>
              <a:t>現生人類</a:t>
            </a:r>
            <a:r>
              <a:rPr lang="en-US" altLang="ja-JP"/>
              <a:t>(</a:t>
            </a:r>
            <a:r>
              <a:rPr lang="ja-JP" altLang="en-US"/>
              <a:t>新人</a:t>
            </a:r>
            <a:r>
              <a:rPr lang="en-US" altLang="ja-JP"/>
              <a:t>:クロマニョン人):20</a:t>
            </a:r>
            <a:r>
              <a:rPr lang="ja-JP" altLang="en-US"/>
              <a:t>万年前</a:t>
            </a:r>
            <a:endParaRPr lang="en-US" altLang="ja-JP"/>
          </a:p>
          <a:p>
            <a:pPr eaLnBrk="1" hangingPunct="1"/>
            <a:endParaRPr lang="en-US" altLang="ja-JP"/>
          </a:p>
          <a:p>
            <a:pPr eaLnBrk="1" hangingPunct="1"/>
            <a:endParaRPr lang="en-US" altLang="ja-JP"/>
          </a:p>
          <a:p>
            <a:pPr eaLnBrk="1" hangingPunct="1"/>
            <a:endParaRPr lang="ja-JP" altLang="en-US"/>
          </a:p>
        </p:txBody>
      </p:sp>
      <p:pic>
        <p:nvPicPr>
          <p:cNvPr id="3" name="ヒトの誕生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71900" y="5877272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1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F3EA4A5-0CB8-4B4D-9B85-1A7A4A2A0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ja-JP" altLang="en-US" dirty="0"/>
              <a:t>医療はいつから？</a:t>
            </a:r>
          </a:p>
        </p:txBody>
      </p:sp>
      <p:sp>
        <p:nvSpPr>
          <p:cNvPr id="23555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ja-JP" altLang="en-US" dirty="0"/>
              <a:t>石器時代</a:t>
            </a:r>
            <a:r>
              <a:rPr lang="en-US" altLang="ja-JP" dirty="0"/>
              <a:t>(</a:t>
            </a:r>
            <a:r>
              <a:rPr lang="ja-JP" altLang="en-US" dirty="0"/>
              <a:t>猿人</a:t>
            </a:r>
            <a:r>
              <a:rPr lang="en-US" altLang="ja-JP" dirty="0"/>
              <a:t>200</a:t>
            </a:r>
            <a:r>
              <a:rPr lang="ja-JP" altLang="en-US" dirty="0"/>
              <a:t>万年前）からすでに医療的行為が行われていた？</a:t>
            </a:r>
            <a:endParaRPr lang="en-US" altLang="ja-JP" dirty="0"/>
          </a:p>
          <a:p>
            <a:pPr eaLnBrk="1" hangingPunct="1"/>
            <a:r>
              <a:rPr lang="ja-JP" altLang="ja-JP" dirty="0"/>
              <a:t>医学は古代ギリシャの</a:t>
            </a:r>
            <a:r>
              <a:rPr lang="en-US" altLang="ja-JP" dirty="0"/>
              <a:t>Hippocrates(BC460-377)</a:t>
            </a:r>
            <a:r>
              <a:rPr lang="ja-JP" altLang="ja-JP" dirty="0"/>
              <a:t>に始ま</a:t>
            </a:r>
            <a:r>
              <a:rPr lang="ja-JP" altLang="en-US" dirty="0"/>
              <a:t>る。</a:t>
            </a:r>
            <a:r>
              <a:rPr lang="ja-JP" altLang="ja-JP" dirty="0"/>
              <a:t>長く内科医が中心に展開。</a:t>
            </a:r>
            <a:endParaRPr lang="en-US" altLang="ja-JP" dirty="0"/>
          </a:p>
          <a:p>
            <a:pPr eaLnBrk="1" hangingPunct="1"/>
            <a:r>
              <a:rPr lang="ja-JP" altLang="ja-JP" dirty="0"/>
              <a:t>中世期までは外科治療は理容師</a:t>
            </a:r>
            <a:r>
              <a:rPr lang="en-US" altLang="ja-JP" dirty="0"/>
              <a:t>(</a:t>
            </a:r>
            <a:r>
              <a:rPr lang="en-US" altLang="ja-JP" dirty="0" err="1"/>
              <a:t>Barbar</a:t>
            </a:r>
            <a:r>
              <a:rPr lang="en-US" altLang="ja-JP" dirty="0"/>
              <a:t> surgeon)</a:t>
            </a:r>
            <a:r>
              <a:rPr lang="ja-JP" altLang="ja-JP" dirty="0"/>
              <a:t>に任され</a:t>
            </a:r>
            <a:r>
              <a:rPr lang="ja-JP" altLang="en-US" dirty="0"/>
              <a:t>ていた。</a:t>
            </a:r>
            <a:endParaRPr lang="en-US" altLang="ja-JP" dirty="0"/>
          </a:p>
          <a:p>
            <a:pPr eaLnBrk="1" hangingPunct="1"/>
            <a:r>
              <a:rPr lang="ja-JP" altLang="ja-JP" dirty="0"/>
              <a:t>外科が医学に仲間入りしたのは</a:t>
            </a:r>
            <a:r>
              <a:rPr lang="en-US" altLang="ja-JP" dirty="0"/>
              <a:t>16</a:t>
            </a:r>
            <a:r>
              <a:rPr lang="ja-JP" altLang="ja-JP" dirty="0"/>
              <a:t>世紀頃からである。</a:t>
            </a:r>
            <a:r>
              <a:rPr lang="ja-JP" altLang="en-US" dirty="0"/>
              <a:t>（</a:t>
            </a:r>
            <a:r>
              <a:rPr lang="en-US" altLang="ja-JP" dirty="0" err="1"/>
              <a:t>Ambroise</a:t>
            </a:r>
            <a:r>
              <a:rPr lang="en-US" altLang="ja-JP" dirty="0"/>
              <a:t> Pare(1510-1590)</a:t>
            </a:r>
            <a:r>
              <a:rPr lang="ja-JP" altLang="en-US" dirty="0"/>
              <a:t>は</a:t>
            </a:r>
            <a:r>
              <a:rPr lang="ja-JP" altLang="ja-JP" dirty="0"/>
              <a:t>理髪師から外科医となり</a:t>
            </a:r>
            <a:r>
              <a:rPr lang="ja-JP" altLang="en-US" dirty="0"/>
              <a:t>，</a:t>
            </a:r>
            <a:r>
              <a:rPr lang="ja-JP" altLang="ja-JP" dirty="0"/>
              <a:t>それまで</a:t>
            </a:r>
            <a:r>
              <a:rPr lang="ja-JP" altLang="en-US" dirty="0"/>
              <a:t>の</a:t>
            </a:r>
            <a:r>
              <a:rPr lang="ja-JP" altLang="ja-JP" dirty="0"/>
              <a:t>焼灼による止血</a:t>
            </a:r>
            <a:r>
              <a:rPr lang="ja-JP" altLang="en-US" dirty="0"/>
              <a:t>を</a:t>
            </a:r>
            <a:r>
              <a:rPr lang="ja-JP" altLang="ja-JP" dirty="0"/>
              <a:t>血管結紮による止血へと</a:t>
            </a:r>
            <a:r>
              <a:rPr lang="ja-JP" altLang="en-US" dirty="0"/>
              <a:t>変え</a:t>
            </a:r>
            <a:r>
              <a:rPr lang="ja-JP" altLang="ja-JP" dirty="0"/>
              <a:t>近代外科の糸口</a:t>
            </a:r>
            <a:r>
              <a:rPr lang="ja-JP" altLang="en-US" dirty="0"/>
              <a:t>となっ</a:t>
            </a:r>
            <a:r>
              <a:rPr lang="ja-JP" altLang="ja-JP" dirty="0"/>
              <a:t>た。</a:t>
            </a:r>
            <a:r>
              <a:rPr lang="ja-JP" altLang="en-US" dirty="0"/>
              <a:t>）</a:t>
            </a:r>
          </a:p>
        </p:txBody>
      </p:sp>
      <p:pic>
        <p:nvPicPr>
          <p:cNvPr id="3" name="医療の誕生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580112" y="6237312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4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キュート">
  <a:themeElements>
    <a:clrScheme name="キュート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キュート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キュート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キュート">
    <a:dk1>
      <a:sysClr val="windowText" lastClr="000000"/>
    </a:dk1>
    <a:lt1>
      <a:sysClr val="window" lastClr="FFFFFF"/>
    </a:lt1>
    <a:dk2>
      <a:srgbClr val="B13F9A"/>
    </a:dk2>
    <a:lt2>
      <a:srgbClr val="F4E7ED"/>
    </a:lt2>
    <a:accent1>
      <a:srgbClr val="B83D68"/>
    </a:accent1>
    <a:accent2>
      <a:srgbClr val="AC66BB"/>
    </a:accent2>
    <a:accent3>
      <a:srgbClr val="DE6C36"/>
    </a:accent3>
    <a:accent4>
      <a:srgbClr val="F9B639"/>
    </a:accent4>
    <a:accent5>
      <a:srgbClr val="CF6DA4"/>
    </a:accent5>
    <a:accent6>
      <a:srgbClr val="FA8D3D"/>
    </a:accent6>
    <a:hlink>
      <a:srgbClr val="FFDE66"/>
    </a:hlink>
    <a:folHlink>
      <a:srgbClr val="D490C5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376</TotalTime>
  <Words>284</Words>
  <Application>Microsoft Office PowerPoint</Application>
  <PresentationFormat>画面に合わせる (4:3)</PresentationFormat>
  <Paragraphs>32</Paragraphs>
  <Slides>10</Slides>
  <Notes>9</Notes>
  <HiddenSlides>0</HiddenSlides>
  <MMClips>10</MMClips>
  <ScaleCrop>false</ScaleCrop>
  <HeadingPairs>
    <vt:vector size="6" baseType="variant">
      <vt:variant>
        <vt:lpstr>使用されているフォント</vt:lpstr>
      </vt:variant>
      <vt:variant>
        <vt:i4>8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10</vt:i4>
      </vt:variant>
    </vt:vector>
  </HeadingPairs>
  <TitlesOfParts>
    <vt:vector size="19" baseType="lpstr">
      <vt:lpstr>HG丸ｺﾞｼｯｸM-PRO</vt:lpstr>
      <vt:lpstr>ＭＳ Ｐゴシック</vt:lpstr>
      <vt:lpstr>Arial</vt:lpstr>
      <vt:lpstr>Calibri</vt:lpstr>
      <vt:lpstr>Times New Roman</vt:lpstr>
      <vt:lpstr>Trebuchet MS</vt:lpstr>
      <vt:lpstr>Wingdings</vt:lpstr>
      <vt:lpstr>Wingdings 2</vt:lpstr>
      <vt:lpstr>キュート</vt:lpstr>
      <vt:lpstr>医学一般　Ⅰ</vt:lpstr>
      <vt:lpstr>PowerPoint プレゼンテーション</vt:lpstr>
      <vt:lpstr>遺伝子とは？</vt:lpstr>
      <vt:lpstr>生命の起源（宇宙から？）</vt:lpstr>
      <vt:lpstr>PowerPoint プレゼンテーション</vt:lpstr>
      <vt:lpstr>PowerPoint プレゼンテーション</vt:lpstr>
      <vt:lpstr>生命の起源（３８億年前）</vt:lpstr>
      <vt:lpstr>ヒトの誕生（数十万年前から）</vt:lpstr>
      <vt:lpstr>医療はいつから？</vt:lpstr>
      <vt:lpstr>医学の発達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医学概論</dc:title>
  <dc:creator>宮川三平</dc:creator>
  <cp:lastModifiedBy>宮川 三平</cp:lastModifiedBy>
  <cp:revision>41</cp:revision>
  <cp:lastPrinted>2018-04-05T08:47:24Z</cp:lastPrinted>
  <dcterms:created xsi:type="dcterms:W3CDTF">2010-04-07T09:03:56Z</dcterms:created>
  <dcterms:modified xsi:type="dcterms:W3CDTF">2020-05-08T21:30:01Z</dcterms:modified>
</cp:coreProperties>
</file>