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1"/>
  </p:notesMasterIdLst>
  <p:handoutMasterIdLst>
    <p:handoutMasterId r:id="rId12"/>
  </p:handoutMasterIdLst>
  <p:sldIdLst>
    <p:sldId id="257" r:id="rId5"/>
    <p:sldId id="389" r:id="rId6"/>
    <p:sldId id="392" r:id="rId7"/>
    <p:sldId id="384" r:id="rId8"/>
    <p:sldId id="317" r:id="rId9"/>
    <p:sldId id="279" r:id="rId10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3725" autoAdjust="0"/>
  </p:normalViewPr>
  <p:slideViewPr>
    <p:cSldViewPr snapToGrid="0">
      <p:cViewPr varScale="1">
        <p:scale>
          <a:sx n="62" d="100"/>
          <a:sy n="62" d="100"/>
        </p:scale>
        <p:origin x="282" y="4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634753C-1133-43D0-9B1D-C46844531FB8}" type="datetime1">
              <a:rPr lang="ja-JP" altLang="en-US" smtClean="0"/>
              <a:t>2023/11/13</a:t>
            </a:fld>
            <a:endParaRPr lang="ja-JP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CDBB5-5B4A-4483-935D-A73935186B4D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F14807-5AC7-4E8D-94CD-076413872A2B}" type="datetime1">
              <a:rPr lang="ja-JP" altLang="en-US" smtClean="0"/>
              <a:t>2023/11/13</a:t>
            </a:fld>
            <a:endParaRPr lang="ja-JP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/>
              <a:t>クリックしてマスター テキストのスタイルを編集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7CCE34D-CFF1-4FFE-815B-D050E7ED2DFD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ja-JP" smtClean="0"/>
              <a:t>1</a:t>
            </a:fld>
            <a:endParaRPr lang="ja-JP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1E1004-FD5E-4B06-A341-94CB0B0F785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06D08B3-78A7-40A0-90D7-508292F55394}" type="datetime1">
              <a:rPr lang="ja-JP" altLang="en-US" smtClean="0"/>
              <a:t>2023/11/13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US" altLang="ja-JP" smtClean="0"/>
              <a:t>4</a:t>
            </a:fld>
            <a:endParaRPr lang="ja-JP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4C1F736-4796-4246-8C48-027C1B9AC55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8D94360-A907-4F99-B1E4-DA1D5C7149E0}" type="datetime1">
              <a:rPr lang="ja-JP" altLang="en-US" smtClean="0"/>
              <a:t>2023/11/13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US" altLang="ja-JP" smtClean="0"/>
              <a:t>5</a:t>
            </a:fld>
            <a:endParaRPr lang="ja-JP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4796A4A-56CE-41E9-8165-43A160D5180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815B743-C308-4DFE-A3C8-EE75139997D2}" type="datetime1">
              <a:rPr lang="ja-JP" altLang="en-US" smtClean="0"/>
              <a:t>2023/11/13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ja-JP" sz="4800"/>
              <a:t>3DFloat</a:t>
            </a:r>
          </a:p>
        </p:txBody>
      </p:sp>
      <p:sp>
        <p:nvSpPr>
          <p:cNvPr id="14" name="図プレースホルダー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フリーフォーム:図形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11" name="円/楕円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</p:grp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コンテンツ 3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グループ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フリーフォーム:図形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ja-JP" dirty="0"/>
            </a:p>
          </p:txBody>
        </p:sp>
        <p:sp>
          <p:nvSpPr>
            <p:cNvPr id="36" name="フリーフォーム:図形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ja-JP" dirty="0">
                <a:solidFill>
                  <a:schemeClr val="tx1"/>
                </a:solidFill>
              </a:endParaRPr>
            </a:p>
          </p:txBody>
        </p:sp>
        <p:sp>
          <p:nvSpPr>
            <p:cNvPr id="37" name="円/楕円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38" name="円/楕円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</p:grpSp>
      <p:sp>
        <p:nvSpPr>
          <p:cNvPr id="19" name="フリーフォーム:図形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ja-JP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ja-JP" altLang="en-US"/>
              <a:t>マスター タイトルの書式設定</a:t>
            </a:r>
            <a:endParaRPr lang="ja-JP"/>
          </a:p>
        </p:txBody>
      </p:sp>
      <p:sp>
        <p:nvSpPr>
          <p:cNvPr id="16" name="テキスト プレースホルダー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17" name="コンテンツ プレースホルダー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/>
          </a:p>
        </p:txBody>
      </p:sp>
      <p:sp>
        <p:nvSpPr>
          <p:cNvPr id="22" name="テキスト プレースホルダー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ja-JP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ja-JP" altLang="en-US"/>
              <a:t>マスター テキストの書式設定</a:t>
            </a:r>
          </a:p>
        </p:txBody>
      </p:sp>
      <p:sp>
        <p:nvSpPr>
          <p:cNvPr id="23" name="コンテンツ プレースホルダー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/>
          </a:p>
        </p:txBody>
      </p:sp>
      <p:sp>
        <p:nvSpPr>
          <p:cNvPr id="18" name="テキスト プレースホルダー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ja-JP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ja-JP"/>
              <a:t>クリックして編集する</a:t>
            </a:r>
          </a:p>
        </p:txBody>
      </p:sp>
      <p:sp>
        <p:nvSpPr>
          <p:cNvPr id="21" name="コンテンツ プレースホルダー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  <a:endParaRPr 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サマリ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ja-JP" altLang="en-US"/>
              <a:t>マスター タイトルの書式設定</a:t>
            </a:r>
            <a:endParaRPr lang="ja-JP"/>
          </a:p>
        </p:txBody>
      </p:sp>
      <p:sp>
        <p:nvSpPr>
          <p:cNvPr id="10" name="図プレースホルダー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結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タイトル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ja-JP" altLang="en-US"/>
              <a:t>マスター タイトルの書式設定</a:t>
            </a:r>
            <a:endParaRPr lang="ja-JP" dirty="0"/>
          </a:p>
        </p:txBody>
      </p:sp>
      <p:sp>
        <p:nvSpPr>
          <p:cNvPr id="31" name="サブタイトル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ja-JP" altLang="en-US">
                <a:solidFill>
                  <a:schemeClr val="tx1">
                    <a:alpha val="60000"/>
                  </a:schemeClr>
                </a:solidFill>
              </a:rPr>
              <a:t>マスター サブタイトルの書式設定</a:t>
            </a:r>
            <a:endParaRPr lang="ja-JP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図プレースホルダー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 dirty="0"/>
          </a:p>
        </p:txBody>
      </p:sp>
      <p:sp>
        <p:nvSpPr>
          <p:cNvPr id="42" name="図プレースホルダー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grpSp>
        <p:nvGrpSpPr>
          <p:cNvPr id="43" name="グループ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フリーフォーム:図形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ja-JP">
                <a:solidFill>
                  <a:schemeClr val="tx1"/>
                </a:solidFill>
              </a:endParaRPr>
            </a:p>
          </p:txBody>
        </p:sp>
        <p:sp>
          <p:nvSpPr>
            <p:cNvPr id="45" name="円/楕円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46" name="フリーフォーム:図形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ja-JP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グループ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フリーフォーム:図形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21" name="円/楕円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</p:grp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rtlCol="0"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/>
              <a:t>マスター サブタイトルの書式設定</a:t>
            </a:r>
            <a:endParaRPr 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  <a:endParaRPr 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  <p:sp>
        <p:nvSpPr>
          <p:cNvPr id="19" name="フリーフォーム:図形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grpSp>
        <p:nvGrpSpPr>
          <p:cNvPr id="34" name="グループ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フリーフォーム:図形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ja-JP" dirty="0"/>
            </a:p>
          </p:txBody>
        </p:sp>
        <p:sp>
          <p:nvSpPr>
            <p:cNvPr id="36" name="フリーフォーム:図形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ja-JP" dirty="0">
                <a:solidFill>
                  <a:schemeClr val="tx1"/>
                </a:solidFill>
              </a:endParaRPr>
            </a:p>
          </p:txBody>
        </p:sp>
        <p:sp>
          <p:nvSpPr>
            <p:cNvPr id="37" name="円/楕円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38" name="円/楕円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円/楕円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grpSp>
        <p:nvGrpSpPr>
          <p:cNvPr id="13" name="グループ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フリーフォーム:図形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21" name="円/楕円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フリーフォーム:図形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12" name="円/楕円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rtlCol="0" anchor="b" anchorCtr="0">
            <a:noAutofit/>
          </a:bodyPr>
          <a:lstStyle>
            <a:lvl1pPr>
              <a:defRPr/>
            </a:lvl1pPr>
          </a:lstStyle>
          <a:p>
            <a:pPr rtl="0"/>
            <a:r>
              <a:rPr lang="ja-JP"/>
              <a:t>クリックしてタイトルを追加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rtlCol="0" anchor="t" anchorCtr="0">
            <a:noAutofit/>
          </a:bodyPr>
          <a:lstStyle>
            <a:lvl1pPr>
              <a:buNone/>
              <a:defRPr/>
            </a:lvl1pPr>
          </a:lstStyle>
          <a:p>
            <a:pPr rtl="0">
              <a:lnSpc>
                <a:spcPct val="120000"/>
              </a:lnSpc>
            </a:pPr>
            <a:r>
              <a:rPr lang="ja-JP" sz="1600"/>
              <a:t>クリックしてテキストを追加</a:t>
            </a:r>
          </a:p>
        </p:txBody>
      </p:sp>
      <p:sp>
        <p:nvSpPr>
          <p:cNvPr id="17" name="図プレースホルダー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22" name="図プレースホルダー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25" name="図プレースホルダー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grpSp>
        <p:nvGrpSpPr>
          <p:cNvPr id="10" name="グループ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フリーフォーム:図形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12" name="円/楕円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はじめ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ja-JP" altLang="en-US"/>
              <a:t>マスター タイトルの書式設定</a:t>
            </a:r>
            <a:endParaRPr lang="ja-JP" dirty="0"/>
          </a:p>
        </p:txBody>
      </p:sp>
      <p:sp>
        <p:nvSpPr>
          <p:cNvPr id="12" name="図プレースホルダー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18" name="図プレースホルダー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19" name="図プレースホルダー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20" name="図プレースホルダー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  <p:sp>
        <p:nvSpPr>
          <p:cNvPr id="11" name="コンテンツ プレースホルダー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セクション区切り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  <p:sp>
        <p:nvSpPr>
          <p:cNvPr id="13" name="長方形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/>
          </a:p>
        </p:txBody>
      </p:sp>
      <p:sp>
        <p:nvSpPr>
          <p:cNvPr id="14" name="長方形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>
            <a:lvl1pPr>
              <a:defRPr sz="64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dirty="0"/>
          </a:p>
        </p:txBody>
      </p:sp>
      <p:sp>
        <p:nvSpPr>
          <p:cNvPr id="16" name="サブタイトル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ja-JP" altLang="en-US">
                <a:solidFill>
                  <a:schemeClr val="tx1">
                    <a:alpha val="60000"/>
                  </a:schemeClr>
                </a:solidFill>
              </a:rPr>
              <a:t>マスター サブタイトルの書式設定</a:t>
            </a:r>
            <a:endParaRPr lang="ja-JP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セクション区切り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16" name="サブタイトル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 rtlCol="0"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pPr rtl="0"/>
            <a:r>
              <a:rPr lang="ja-JP" altLang="en-US">
                <a:solidFill>
                  <a:schemeClr val="tx1">
                    <a:alpha val="60000"/>
                  </a:schemeClr>
                </a:solidFill>
              </a:rPr>
              <a:t>マスター サブタイトルの書式設定</a:t>
            </a:r>
            <a:endParaRPr lang="ja-JP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rtlCol="0"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グラフ 表 タイムライ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フリーフォーム:図形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ja-JP" dirty="0">
                <a:solidFill>
                  <a:schemeClr val="tx1"/>
                </a:solidFill>
              </a:endParaRPr>
            </a:p>
          </p:txBody>
        </p:sp>
        <p:sp>
          <p:nvSpPr>
            <p:cNvPr id="14" name="円/楕円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15" name="円/楕円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16" name="フリーフォーム:図形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ja-JP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ja-JP" dirty="0"/>
            </a:lvl1pPr>
          </a:lstStyle>
          <a:p>
            <a:pPr lvl="0" rtl="0">
              <a:lnSpc>
                <a:spcPct val="100000"/>
              </a:lnSpc>
            </a:pPr>
            <a:r>
              <a:rPr lang="ja-JP" altLang="en-US"/>
              <a:t>マスター タイトルの書式設定</a:t>
            </a:r>
            <a:endParaRPr lang="ja-JP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 rtlCol="0">
            <a:noAutofit/>
          </a:bodyPr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rtlCol="0" anchor="b" anchorCtr="0">
            <a:noAutofit/>
          </a:bodyPr>
          <a:lstStyle>
            <a:lvl1pPr>
              <a:defRPr sz="40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dirty="0"/>
          </a:p>
        </p:txBody>
      </p:sp>
      <p:grpSp>
        <p:nvGrpSpPr>
          <p:cNvPr id="8" name="グループ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フリーフォーム(F)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10" name="フリーフォーム(F)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11" name="フリーフォーム(F)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</p:grpSp>
      <p:sp>
        <p:nvSpPr>
          <p:cNvPr id="12" name="円/楕円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sp>
        <p:nvSpPr>
          <p:cNvPr id="17" name="コンテンツ プレースホルダー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15" name="図プレースホルダー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チー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長方形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ja-JP"/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sp>
        <p:nvSpPr>
          <p:cNvPr id="40" name="タイトル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 rtlCol="0">
            <a:noAutofit/>
          </a:bodyPr>
          <a:lstStyle/>
          <a:p>
            <a:pPr rtl="0"/>
            <a:r>
              <a:rPr lang="ja-JP"/>
              <a:t>チーム</a:t>
            </a:r>
          </a:p>
        </p:txBody>
      </p:sp>
      <p:grpSp>
        <p:nvGrpSpPr>
          <p:cNvPr id="51" name="グループ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フリーフォーム:図形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53" name="フリーフォーム:図形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ja-JP">
                <a:solidFill>
                  <a:schemeClr val="tx1"/>
                </a:solidFill>
              </a:endParaRPr>
            </a:p>
          </p:txBody>
        </p:sp>
        <p:sp>
          <p:nvSpPr>
            <p:cNvPr id="54" name="円/楕円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55" name="円/楕円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</p:grpSp>
      <p:sp>
        <p:nvSpPr>
          <p:cNvPr id="56" name="図プレースホルダー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57" name="図プレースホルダー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58" name="図プレースホルダー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 dirty="0"/>
          </a:p>
        </p:txBody>
      </p:sp>
      <p:sp>
        <p:nvSpPr>
          <p:cNvPr id="59" name="図プレースホルダー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63" name="テキスト プレースホルダー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ja-JP"/>
              <a:t>名前</a:t>
            </a:r>
          </a:p>
        </p:txBody>
      </p:sp>
      <p:sp>
        <p:nvSpPr>
          <p:cNvPr id="61" name="テキスト プレースホルダー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ja-JP"/>
              <a:t>タイトル</a:t>
            </a:r>
          </a:p>
        </p:txBody>
      </p:sp>
      <p:sp>
        <p:nvSpPr>
          <p:cNvPr id="65" name="テキスト プレースホルダー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ja-JP"/>
              <a:t>名前</a:t>
            </a:r>
          </a:p>
        </p:txBody>
      </p:sp>
      <p:sp>
        <p:nvSpPr>
          <p:cNvPr id="64" name="テキスト プレースホルダー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ja-JP"/>
              <a:t>タイトル</a:t>
            </a:r>
          </a:p>
        </p:txBody>
      </p:sp>
      <p:sp>
        <p:nvSpPr>
          <p:cNvPr id="67" name="テキスト プレースホルダー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ja-JP"/>
              <a:t>名前</a:t>
            </a:r>
          </a:p>
        </p:txBody>
      </p:sp>
      <p:sp>
        <p:nvSpPr>
          <p:cNvPr id="66" name="テキスト プレースホルダー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ja-JP"/>
              <a:t>タイトル</a:t>
            </a:r>
          </a:p>
        </p:txBody>
      </p:sp>
      <p:sp>
        <p:nvSpPr>
          <p:cNvPr id="69" name="テキスト プレースホルダー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ja-JP"/>
              <a:t>名前</a:t>
            </a:r>
          </a:p>
        </p:txBody>
      </p:sp>
      <p:sp>
        <p:nvSpPr>
          <p:cNvPr id="68" name="テキスト プレースホルダー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ja-JP"/>
              <a:t>タイトル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  <a:endParaRPr 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コンテンツ 2 列 (比較スライ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円/楕円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sp>
        <p:nvSpPr>
          <p:cNvPr id="11" name="長方形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ja-JP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ja-JP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ja-JP" altLang="en-US"/>
              <a:t>マスター タイトルの書式設定</a:t>
            </a:r>
            <a:endParaRPr lang="ja-JP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ja-JP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 rtl="0">
              <a:lnSpc>
                <a:spcPct val="100000"/>
              </a:lnSpc>
            </a:pPr>
            <a:r>
              <a:rPr lang="ja-JP"/>
              <a:t>マスター タイトルの書式設定</a:t>
            </a:r>
            <a:endParaRPr lang="ja-JP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rtl="0"/>
            <a:r>
              <a:rPr lang="ja-JP"/>
              <a:t>クリックしてマスター テキストのスタイルを編集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ja-JP"/>
              <a:t>20XX 年 2 月 2 日 火曜日</a:t>
            </a:r>
            <a:endParaRPr 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ja-JP"/>
              <a:t>サンプル フッター テキスト</a:t>
            </a:r>
            <a:endParaRPr lang="ja-JP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fld id="{DBA1B0FB-D917-4C8C-928F-313BD683BF39}" type="slidenum">
              <a:rPr lang="ja-JP" smtClean="0"/>
              <a:pPr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ja-JP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kumimoji="1"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kumimoji="1"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kumimoji="1"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kumimoji="1"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kumimoji="1"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7974" y="1183802"/>
            <a:ext cx="4624026" cy="2384898"/>
          </a:xfrm>
        </p:spPr>
        <p:txBody>
          <a:bodyPr rtlCol="0" anchor="b" anchorCtr="0">
            <a:normAutofit/>
          </a:bodyPr>
          <a:lstStyle/>
          <a:p>
            <a:pPr rtl="0"/>
            <a:r>
              <a:rPr lang="ja-JP" altLang="en-US" sz="7200" dirty="0"/>
              <a:t>脳血管疾患</a:t>
            </a:r>
            <a:endParaRPr lang="ja-JP" sz="7200" dirty="0"/>
          </a:p>
        </p:txBody>
      </p:sp>
      <p:pic>
        <p:nvPicPr>
          <p:cNvPr id="14" name="図プレースホルダー 13" descr="データ ポイント デジタル背景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rmAutofit/>
          </a:bodyPr>
          <a:lstStyle/>
          <a:p>
            <a:pPr rtl="0"/>
            <a:r>
              <a:rPr lang="ja-JP"/>
              <a:t>発表者名</a:t>
            </a:r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FF41BE2-3369-3B92-ED5A-D12406E4F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096" y="-532553"/>
            <a:ext cx="3565524" cy="1997855"/>
          </a:xfrm>
        </p:spPr>
        <p:txBody>
          <a:bodyPr wrap="square" anchor="b">
            <a:normAutofit/>
          </a:bodyPr>
          <a:lstStyle/>
          <a:p>
            <a:endParaRPr lang="ja-JP" alt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FEB141-1FFF-2797-52C2-2526C587F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62054" y="3376060"/>
            <a:ext cx="7872573" cy="519579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ja-JP" altLang="en-US" dirty="0"/>
              <a:t>脳梗塞</a:t>
            </a:r>
            <a:endParaRPr lang="en-US" dirty="0"/>
          </a:p>
        </p:txBody>
      </p:sp>
      <p:pic>
        <p:nvPicPr>
          <p:cNvPr id="12" name="図プレースホルダー 11" descr="データの背景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5208928" y="1596771"/>
            <a:ext cx="3448558" cy="3448558"/>
          </a:xfrm>
          <a:noFill/>
        </p:spPr>
      </p:pic>
      <p:pic>
        <p:nvPicPr>
          <p:cNvPr id="8" name="図プレースホルダー 7" descr="デジタル データ">
            <a:extLst>
              <a:ext uri="{FF2B5EF4-FFF2-40B4-BE49-F238E27FC236}">
                <a16:creationId xmlns:a16="http://schemas.microsoft.com/office/drawing/2014/main" id="{06D2324F-3B7B-45EF-9584-C8EADD2C8C0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-8"/>
          <a:stretch/>
        </p:blipFill>
        <p:spPr>
          <a:xfrm>
            <a:off x="8918575" y="596392"/>
            <a:ext cx="2263776" cy="2263776"/>
          </a:xfrm>
          <a:noFill/>
        </p:spPr>
      </p:pic>
      <p:pic>
        <p:nvPicPr>
          <p:cNvPr id="10" name="図プレースホルダー 9" descr="データ ポイント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67"/>
          <a:stretch/>
        </p:blipFill>
        <p:spPr>
          <a:xfrm>
            <a:off x="9091612" y="3324733"/>
            <a:ext cx="2936876" cy="2936876"/>
          </a:xfrm>
          <a:noFill/>
        </p:spPr>
      </p:pic>
      <p:sp>
        <p:nvSpPr>
          <p:cNvPr id="13" name="日付プレースホルダー 12">
            <a:extLst>
              <a:ext uri="{FF2B5EF4-FFF2-40B4-BE49-F238E27FC236}">
                <a16:creationId xmlns:a16="http://schemas.microsoft.com/office/drawing/2014/main" id="{915FE2C5-E66A-4405-B19E-2C5C546C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wrap="square"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ja-JP"/>
              <a:t>20XX 年 2 月 2 日 火曜日</a:t>
            </a:r>
          </a:p>
        </p:txBody>
      </p:sp>
      <p:sp>
        <p:nvSpPr>
          <p:cNvPr id="14" name="フッター プレースホルダー 13">
            <a:extLst>
              <a:ext uri="{FF2B5EF4-FFF2-40B4-BE49-F238E27FC236}">
                <a16:creationId xmlns:a16="http://schemas.microsoft.com/office/drawing/2014/main" id="{B01DF4D0-78BC-4C8C-9570-26F0B2254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wrap="square"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ja-JP"/>
              <a:t>サンプル フッター テキスト</a:t>
            </a:r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wrap="square"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BA1B0FB-D917-4C8C-928F-313BD683BF39}" type="slidenum">
              <a:rPr lang="en-US" altLang="ja-JP" smtClean="0"/>
              <a:pPr rtl="0">
                <a:spcAft>
                  <a:spcPts val="600"/>
                </a:spcAft>
              </a:pPr>
              <a:t>2</a:t>
            </a:fld>
            <a:endParaRPr lang="ja-JP"/>
          </a:p>
        </p:txBody>
      </p:sp>
      <p:pic>
        <p:nvPicPr>
          <p:cNvPr id="1026" name="Picture 2" descr="小田原市 | 脳血管疾患(脳卒中)を予防しよう!">
            <a:extLst>
              <a:ext uri="{FF2B5EF4-FFF2-40B4-BE49-F238E27FC236}">
                <a16:creationId xmlns:a16="http://schemas.microsoft.com/office/drawing/2014/main" id="{DCCED09D-3525-6AEC-5D04-A1BFCA670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352698"/>
            <a:ext cx="11697562" cy="615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4A41A74-9B0B-B9D8-7E42-C1FCFC145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EB659E-ED9C-2972-507D-E40C28FA8B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wrap="square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ja-JP"/>
              <a:t>20XX 年 2 月 2 日 火曜日</a:t>
            </a: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EE1A4D7-CC70-A773-8E69-308E69C57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wrap="square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ja-JP"/>
              <a:t>サンプル フッター テキスト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8D14598-B849-A48A-286D-7492CA0A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wrap="square" anchor="ctr">
            <a:normAutofit/>
          </a:bodyPr>
          <a:lstStyle/>
          <a:p>
            <a:pPr rtl="0">
              <a:spcAft>
                <a:spcPts val="600"/>
              </a:spcAft>
            </a:pPr>
            <a:fld id="{DBA1B0FB-D917-4C8C-928F-313BD683BF39}" type="slidenum">
              <a:rPr lang="en-US" altLang="ja-JP" smtClean="0"/>
              <a:pPr rtl="0">
                <a:spcAft>
                  <a:spcPts val="600"/>
                </a:spcAft>
              </a:pPr>
              <a:t>3</a:t>
            </a:fld>
            <a:endParaRPr lang="ja-JP"/>
          </a:p>
        </p:txBody>
      </p:sp>
      <p:pic>
        <p:nvPicPr>
          <p:cNvPr id="3074" name="Picture 2" descr="はじめての方へ】脳血管疾患｜寝たきりになる病気第１位 原因から予防まで｜LIFULL介護(旧HOME'S介護)">
            <a:extLst>
              <a:ext uri="{FF2B5EF4-FFF2-40B4-BE49-F238E27FC236}">
                <a16:creationId xmlns:a16="http://schemas.microsoft.com/office/drawing/2014/main" id="{B6B59E25-C241-BAB5-7E57-F572F48BFF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" y="196900"/>
            <a:ext cx="11456126" cy="64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24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1" y="2444115"/>
            <a:ext cx="11090275" cy="984885"/>
          </a:xfrm>
        </p:spPr>
        <p:txBody>
          <a:bodyPr rtlCol="0"/>
          <a:lstStyle/>
          <a:p>
            <a:pPr rtl="0"/>
            <a:r>
              <a:rPr lang="ja-JP" altLang="en-US" sz="5400" dirty="0"/>
              <a:t>脳梗塞</a:t>
            </a:r>
            <a:endParaRPr lang="ja-JP" sz="5400" dirty="0"/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E5127060-CDBF-435F-9009-A5451CCE305D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 rtlCol="0">
            <a:noAutofit/>
          </a:bodyPr>
          <a:lstStyle/>
          <a:p>
            <a:pPr rtl="0"/>
            <a:r>
              <a:rPr lang="ja-JP" sz="1800" dirty="0"/>
              <a:t>PowerPoint を使用すると、プレゼンテーションを作成して、どこにいても他のユーザーと作業を共有できます。開始するテキストをここに入力してください。このテンプレートに画像、アート、ビデオを追加することもできます。OneDrive に保存して、コンピューター、タブレット、または電話からプレゼンテーションにアクセスします。 </a:t>
            </a:r>
          </a:p>
        </p:txBody>
      </p:sp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44A0339-2C6C-9D3B-DBE1-2F99F6CE9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73118" y="1335673"/>
            <a:ext cx="8321882" cy="4342765"/>
          </a:xfrm>
        </p:spPr>
        <p:txBody>
          <a:bodyPr/>
          <a:lstStyle/>
          <a:p>
            <a:endParaRPr lang="ja-JP" altLang="en-US" sz="28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ja-JP"/>
              <a:t>20XX 年 2 月 2 日 火曜日</a:t>
            </a:r>
            <a:endParaRPr 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en-US" altLang="ja-JP" smtClean="0"/>
              <a:pPr rtl="0"/>
              <a:t>4</a:t>
            </a:fld>
            <a:endParaRPr lang="ja-JP"/>
          </a:p>
        </p:txBody>
      </p:sp>
      <p:pic>
        <p:nvPicPr>
          <p:cNvPr id="25" name="図プレースホルダー 24" descr="デジタル グラフ 画面">
            <a:extLst>
              <a:ext uri="{FF2B5EF4-FFF2-40B4-BE49-F238E27FC236}">
                <a16:creationId xmlns:a16="http://schemas.microsoft.com/office/drawing/2014/main" id="{B7353C46-ACC1-4078-85C2-26B57B0E58B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9137650" y="0"/>
            <a:ext cx="3054350" cy="3776663"/>
          </a:xfrm>
        </p:spPr>
      </p:pic>
      <p:pic>
        <p:nvPicPr>
          <p:cNvPr id="23" name="図プレースホルダー 22" descr="ホワイト ボードに描いている人">
            <a:extLst>
              <a:ext uri="{FF2B5EF4-FFF2-40B4-BE49-F238E27FC236}">
                <a16:creationId xmlns:a16="http://schemas.microsoft.com/office/drawing/2014/main" id="{2B3C4F95-A0FA-45D9-BF43-1C398F65B89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9137650" y="0"/>
            <a:ext cx="3054350" cy="3776663"/>
          </a:xfrm>
        </p:spPr>
      </p:pic>
      <p:pic>
        <p:nvPicPr>
          <p:cNvPr id="2050" name="Picture 2" descr="疾病案内 Vol. 07 脳梗塞について | 因島総合病院">
            <a:extLst>
              <a:ext uri="{FF2B5EF4-FFF2-40B4-BE49-F238E27FC236}">
                <a16:creationId xmlns:a16="http://schemas.microsoft.com/office/drawing/2014/main" id="{AC5485CE-FCE8-8E6F-DE2D-0811A0260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119" y="-1"/>
            <a:ext cx="9718882" cy="666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rtl="0"/>
            <a:r>
              <a:rPr lang="ja-JP" altLang="en-US" kern="1200" dirty="0"/>
              <a:t>脳出血</a:t>
            </a:r>
            <a:endParaRPr lang="ja-JP" kern="1200" dirty="0"/>
          </a:p>
        </p:txBody>
      </p:sp>
      <p:sp>
        <p:nvSpPr>
          <p:cNvPr id="16" name="サブタイトル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 rtl="0">
              <a:buNone/>
            </a:pPr>
            <a:r>
              <a:rPr lang="ja-JP" kern="1200"/>
              <a:t>サブタイトル</a:t>
            </a:r>
          </a:p>
        </p:txBody>
      </p:sp>
      <p:pic>
        <p:nvPicPr>
          <p:cNvPr id="8" name="図プレースホルダー 7" descr="データ ポイント デジタル背景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" r="3" b="3"/>
          <a:stretch/>
        </p:blipFill>
        <p:spPr>
          <a:xfrm>
            <a:off x="6556248" y="548640"/>
            <a:ext cx="5084064" cy="2880360"/>
          </a:xfrm>
          <a:noFill/>
        </p:spPr>
      </p:pic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wrap="square"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ja-JP"/>
              <a:t>20XX 年 2 月 2 日 火曜日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wrap="square"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ja-JP"/>
              <a:t>サンプル フッター テキスト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wrap="square"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BA1B0FB-D917-4C8C-928F-313BD683BF39}" type="slidenum">
              <a:rPr lang="en-US" altLang="ja-JP" smtClean="0"/>
              <a:pPr rtl="0">
                <a:spcAft>
                  <a:spcPts val="600"/>
                </a:spcAft>
              </a:pPr>
              <a:t>5</a:t>
            </a:fld>
            <a:endParaRPr lang="ja-JP"/>
          </a:p>
        </p:txBody>
      </p:sp>
      <p:pic>
        <p:nvPicPr>
          <p:cNvPr id="4100" name="Picture 4" descr="くも膜下出血とは－脳卒中のなかで最も生命の危険が大きい | メディカルノート">
            <a:extLst>
              <a:ext uri="{FF2B5EF4-FFF2-40B4-BE49-F238E27FC236}">
                <a16:creationId xmlns:a16="http://schemas.microsoft.com/office/drawing/2014/main" id="{7CCFE732-6C05-DC66-662B-9F5A5EB95733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0" b="8190"/>
          <a:stretch>
            <a:fillRect/>
          </a:stretch>
        </p:blipFill>
        <p:spPr bwMode="auto">
          <a:xfrm>
            <a:off x="2860766" y="196900"/>
            <a:ext cx="8961120" cy="64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>
            <a:extLst>
              <a:ext uri="{FF2B5EF4-FFF2-40B4-BE49-F238E27FC236}">
                <a16:creationId xmlns:a16="http://schemas.microsoft.com/office/drawing/2014/main" id="{C15EE852-24F1-4643-8082-AB45CFF2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ja-JP" altLang="en-US" dirty="0"/>
              <a:t>クモ膜下出血</a:t>
            </a:r>
            <a:endParaRPr lang="ja-JP" dirty="0"/>
          </a:p>
        </p:txBody>
      </p:sp>
      <p:sp>
        <p:nvSpPr>
          <p:cNvPr id="15" name="コンテンツ プレースホルダー 14">
            <a:extLst>
              <a:ext uri="{FF2B5EF4-FFF2-40B4-BE49-F238E27FC236}">
                <a16:creationId xmlns:a16="http://schemas.microsoft.com/office/drawing/2014/main" id="{4139825C-53C7-44F4-A064-9795CECD0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ja-JP"/>
              <a:t>Walt Disney</a:t>
            </a:r>
          </a:p>
          <a:p>
            <a:pPr rtl="0"/>
            <a:endParaRPr lang="ja-JP" dirty="0"/>
          </a:p>
        </p:txBody>
      </p:sp>
      <p:sp>
        <p:nvSpPr>
          <p:cNvPr id="19" name="日付プレースホルダー 18">
            <a:extLst>
              <a:ext uri="{FF2B5EF4-FFF2-40B4-BE49-F238E27FC236}">
                <a16:creationId xmlns:a16="http://schemas.microsoft.com/office/drawing/2014/main" id="{386DB667-0553-4FB8-B0E0-77653993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ja-JP"/>
              <a:t>20XX 年 2 月 2 日 火曜日</a:t>
            </a:r>
            <a:endParaRPr lang="ja-JP" dirty="0"/>
          </a:p>
        </p:txBody>
      </p:sp>
      <p:sp>
        <p:nvSpPr>
          <p:cNvPr id="20" name="フッター プレースホルダー 19">
            <a:extLst>
              <a:ext uri="{FF2B5EF4-FFF2-40B4-BE49-F238E27FC236}">
                <a16:creationId xmlns:a16="http://schemas.microsoft.com/office/drawing/2014/main" id="{C77C6228-C5A8-44DC-ABD7-A22A4475D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1C563B34-DD53-4FB1-B8C2-8914E01C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en-US" altLang="ja-JP" smtClean="0"/>
              <a:pPr rtl="0"/>
              <a:t>6</a:t>
            </a:fld>
            <a:endParaRPr lang="ja-JP"/>
          </a:p>
        </p:txBody>
      </p:sp>
      <p:pic>
        <p:nvPicPr>
          <p:cNvPr id="18" name="図プレースホルダー 17" descr="ホワイト ボードに描いている人">
            <a:extLst>
              <a:ext uri="{FF2B5EF4-FFF2-40B4-BE49-F238E27FC236}">
                <a16:creationId xmlns:a16="http://schemas.microsoft.com/office/drawing/2014/main" id="{301557C2-9072-409B-88EC-E8577CEFCAF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7544" y="1371513"/>
            <a:ext cx="5132387" cy="5132388"/>
          </a:xfr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8804FBB3-1D7F-877D-7ED3-EA1F659EA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5175"/>
            <a:ext cx="5923735" cy="57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くも膜下出血について ｜ くも膜下出血の症状と治療法 ｜横浜新都市脳神経外科病院">
            <a:extLst>
              <a:ext uri="{FF2B5EF4-FFF2-40B4-BE49-F238E27FC236}">
                <a16:creationId xmlns:a16="http://schemas.microsoft.com/office/drawing/2014/main" id="{0E80B564-661D-1D47-D611-DD8B63BB2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5" y="1469528"/>
            <a:ext cx="5693183" cy="503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8310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5675.tgt.Office_50301110_TF33713516_Win32_OJ112196127" id="{C868A859-E2DF-4C56-8BB7-FE9F29452772}" vid="{0784E506-B9C8-465F-AA3A-AC70BA82275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CD96BF049F78D4D9D7C6145AFDB9EE8" ma:contentTypeVersion="2" ma:contentTypeDescription="新しいドキュメントを作成します。" ma:contentTypeScope="" ma:versionID="110ae1e1ec9fe7c88ace27fb820769ff">
  <xsd:schema xmlns:xsd="http://www.w3.org/2001/XMLSchema" xmlns:xs="http://www.w3.org/2001/XMLSchema" xmlns:p="http://schemas.microsoft.com/office/2006/metadata/properties" xmlns:ns2="ee4af231-295f-46cc-a00d-13be8661d93d" targetNamespace="http://schemas.microsoft.com/office/2006/metadata/properties" ma:root="true" ma:fieldsID="176a9678193ee8009a4452bebd742213" ns2:_="">
    <xsd:import namespace="ee4af231-295f-46cc-a00d-13be8661d9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af231-295f-46cc-a00d-13be8661d9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6F37EFC-1A50-4DFC-89F7-6DEDB2575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4af231-295f-46cc-a00d-13be8661d9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{6733E809-EFC4-4651-B801-DC1CA1F55A10}tf33713516_win32</Template>
  <TotalTime>46</TotalTime>
  <Words>143</Words>
  <Application>Microsoft Office PowerPoint</Application>
  <PresentationFormat>ワイド画面</PresentationFormat>
  <Paragraphs>32</Paragraphs>
  <Slides>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Meiryo UI</vt:lpstr>
      <vt:lpstr>Arial</vt:lpstr>
      <vt:lpstr>Calibri</vt:lpstr>
      <vt:lpstr>3DFloatVTI</vt:lpstr>
      <vt:lpstr>脳血管疾患</vt:lpstr>
      <vt:lpstr>PowerPoint プレゼンテーション</vt:lpstr>
      <vt:lpstr>PowerPoint プレゼンテーション</vt:lpstr>
      <vt:lpstr>脳梗塞</vt:lpstr>
      <vt:lpstr>脳出血</vt:lpstr>
      <vt:lpstr>クモ膜下出血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脳血管疾患</dc:title>
  <dc:creator>宮川 三平</dc:creator>
  <cp:lastModifiedBy>三平 宮川</cp:lastModifiedBy>
  <cp:revision>2</cp:revision>
  <dcterms:created xsi:type="dcterms:W3CDTF">2022-09-27T20:39:56Z</dcterms:created>
  <dcterms:modified xsi:type="dcterms:W3CDTF">2023-11-13T01:00:28Z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0x0101006CD96BF049F78D4D9D7C6145AFDB9EE8</vt:lpwstr>
  </property>
</Properties>
</file>