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0" r:id="rId5"/>
    <p:sldId id="262" r:id="rId6"/>
    <p:sldId id="261" r:id="rId7"/>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3A393-EF10-4836-8364-1265DDB0D8B8}" v="163" dt="2023-06-27T00:56:32.5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47" d="100"/>
          <a:sy n="47" d="100"/>
        </p:scale>
        <p:origin x="52"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宮川 三平" userId="0739620ef6efaabb" providerId="LiveId" clId="{0873A393-EF10-4836-8364-1265DDB0D8B8}"/>
    <pc:docChg chg="undo custSel addSld modSld sldOrd">
      <pc:chgData name="宮川 三平" userId="0739620ef6efaabb" providerId="LiveId" clId="{0873A393-EF10-4836-8364-1265DDB0D8B8}" dt="2023-06-27T00:56:32.584" v="931" actId="20577"/>
      <pc:docMkLst>
        <pc:docMk/>
      </pc:docMkLst>
      <pc:sldChg chg="addSp delSp modSp new mod ord setBg modClrScheme addAnim setClrOvrMap delDesignElem chgLayout">
        <pc:chgData name="宮川 三平" userId="0739620ef6efaabb" providerId="LiveId" clId="{0873A393-EF10-4836-8364-1265DDB0D8B8}" dt="2023-06-27T00:56:32.584" v="931" actId="20577"/>
        <pc:sldMkLst>
          <pc:docMk/>
          <pc:sldMk cId="3207532630" sldId="262"/>
        </pc:sldMkLst>
        <pc:spChg chg="add mod ord">
          <ac:chgData name="宮川 三平" userId="0739620ef6efaabb" providerId="LiveId" clId="{0873A393-EF10-4836-8364-1265DDB0D8B8}" dt="2023-06-27T00:56:32.584" v="931" actId="20577"/>
          <ac:spMkLst>
            <pc:docMk/>
            <pc:sldMk cId="3207532630" sldId="262"/>
            <ac:spMk id="2" creationId="{E6F32CE7-B0EF-FFF8-730F-3929B1586634}"/>
          </ac:spMkLst>
        </pc:spChg>
        <pc:spChg chg="add del mod">
          <ac:chgData name="宮川 三平" userId="0739620ef6efaabb" providerId="LiveId" clId="{0873A393-EF10-4836-8364-1265DDB0D8B8}" dt="2023-06-26T22:16:57.909" v="51" actId="26606"/>
          <ac:spMkLst>
            <pc:docMk/>
            <pc:sldMk cId="3207532630" sldId="262"/>
            <ac:spMk id="3" creationId="{16EE0F78-F719-2241-633C-576DBEB4019D}"/>
          </ac:spMkLst>
        </pc:spChg>
        <pc:spChg chg="add mod ord">
          <ac:chgData name="宮川 三平" userId="0739620ef6efaabb" providerId="LiveId" clId="{0873A393-EF10-4836-8364-1265DDB0D8B8}" dt="2023-06-27T00:56:23.773" v="929" actId="14100"/>
          <ac:spMkLst>
            <pc:docMk/>
            <pc:sldMk cId="3207532630" sldId="262"/>
            <ac:spMk id="4" creationId="{F8C52E05-FFC0-2D4E-1F42-9FEADFBB234D}"/>
          </ac:spMkLst>
        </pc:spChg>
        <pc:spChg chg="add">
          <ac:chgData name="宮川 三平" userId="0739620ef6efaabb" providerId="LiveId" clId="{0873A393-EF10-4836-8364-1265DDB0D8B8}" dt="2023-06-27T00:55:13.318" v="918" actId="26606"/>
          <ac:spMkLst>
            <pc:docMk/>
            <pc:sldMk cId="3207532630" sldId="262"/>
            <ac:spMk id="7" creationId="{F13C74B1-5B17-4795-BED0-7140497B445A}"/>
          </ac:spMkLst>
        </pc:spChg>
        <pc:spChg chg="add">
          <ac:chgData name="宮川 三平" userId="0739620ef6efaabb" providerId="LiveId" clId="{0873A393-EF10-4836-8364-1265DDB0D8B8}" dt="2023-06-27T00:55:13.318" v="918" actId="26606"/>
          <ac:spMkLst>
            <pc:docMk/>
            <pc:sldMk cId="3207532630" sldId="262"/>
            <ac:spMk id="8" creationId="{D4974D33-8DC5-464E-8C6D-BE58F0669C17}"/>
          </ac:spMkLst>
        </pc:spChg>
        <pc:spChg chg="add del">
          <ac:chgData name="宮川 三平" userId="0739620ef6efaabb" providerId="LiveId" clId="{0873A393-EF10-4836-8364-1265DDB0D8B8}" dt="2023-06-26T22:17:35.499" v="55" actId="26606"/>
          <ac:spMkLst>
            <pc:docMk/>
            <pc:sldMk cId="3207532630" sldId="262"/>
            <ac:spMk id="9" creationId="{5A59F003-E00A-43F9-91DC-CC54E3B87466}"/>
          </ac:spMkLst>
        </pc:spChg>
        <pc:spChg chg="add del">
          <ac:chgData name="宮川 三平" userId="0739620ef6efaabb" providerId="LiveId" clId="{0873A393-EF10-4836-8364-1265DDB0D8B8}" dt="2023-06-27T00:40:25.145" v="861" actId="26606"/>
          <ac:spMkLst>
            <pc:docMk/>
            <pc:sldMk cId="3207532630" sldId="262"/>
            <ac:spMk id="10" creationId="{56688E73-49B9-4052-A836-D248C825D70D}"/>
          </ac:spMkLst>
        </pc:spChg>
        <pc:spChg chg="add del">
          <ac:chgData name="宮川 三平" userId="0739620ef6efaabb" providerId="LiveId" clId="{0873A393-EF10-4836-8364-1265DDB0D8B8}" dt="2023-06-26T22:17:35.499" v="55" actId="26606"/>
          <ac:spMkLst>
            <pc:docMk/>
            <pc:sldMk cId="3207532630" sldId="262"/>
            <ac:spMk id="11" creationId="{D74A4382-E3AD-430A-9A1F-DFA3E0E77A7D}"/>
          </ac:spMkLst>
        </pc:spChg>
        <pc:spChg chg="add del">
          <ac:chgData name="宮川 三平" userId="0739620ef6efaabb" providerId="LiveId" clId="{0873A393-EF10-4836-8364-1265DDB0D8B8}" dt="2023-06-27T00:40:25.145" v="861" actId="26606"/>
          <ac:spMkLst>
            <pc:docMk/>
            <pc:sldMk cId="3207532630" sldId="262"/>
            <ac:spMk id="12" creationId="{5B6AEE0C-07FE-4154-BC7C-2F20530BC556}"/>
          </ac:spMkLst>
        </pc:spChg>
        <pc:spChg chg="add del">
          <ac:chgData name="宮川 三平" userId="0739620ef6efaabb" providerId="LiveId" clId="{0873A393-EF10-4836-8364-1265DDB0D8B8}" dt="2023-06-26T22:17:35.499" v="55" actId="26606"/>
          <ac:spMkLst>
            <pc:docMk/>
            <pc:sldMk cId="3207532630" sldId="262"/>
            <ac:spMk id="13" creationId="{79F40191-0F44-4FD1-82CC-ACB507C14BE6}"/>
          </ac:spMkLst>
        </pc:spChg>
        <pc:spChg chg="add del">
          <ac:chgData name="宮川 三平" userId="0739620ef6efaabb" providerId="LiveId" clId="{0873A393-EF10-4836-8364-1265DDB0D8B8}" dt="2023-06-27T00:40:28.209" v="863" actId="26606"/>
          <ac:spMkLst>
            <pc:docMk/>
            <pc:sldMk cId="3207532630" sldId="262"/>
            <ac:spMk id="14" creationId="{362810D9-2C5A-477D-949C-C191895477F3}"/>
          </ac:spMkLst>
        </pc:spChg>
        <pc:spChg chg="add del">
          <ac:chgData name="宮川 三平" userId="0739620ef6efaabb" providerId="LiveId" clId="{0873A393-EF10-4836-8364-1265DDB0D8B8}" dt="2023-06-27T00:40:28.209" v="863" actId="26606"/>
          <ac:spMkLst>
            <pc:docMk/>
            <pc:sldMk cId="3207532630" sldId="262"/>
            <ac:spMk id="15" creationId="{081E4A58-353D-44AE-B2FC-2A74E2E400F7}"/>
          </ac:spMkLst>
        </pc:spChg>
        <pc:spChg chg="add del">
          <ac:chgData name="宮川 三平" userId="0739620ef6efaabb" providerId="LiveId" clId="{0873A393-EF10-4836-8364-1265DDB0D8B8}" dt="2023-06-27T00:40:39.268" v="865" actId="26606"/>
          <ac:spMkLst>
            <pc:docMk/>
            <pc:sldMk cId="3207532630" sldId="262"/>
            <ac:spMk id="17" creationId="{9228552E-C8B1-4A80-8448-0787CE0FC704}"/>
          </ac:spMkLst>
        </pc:spChg>
        <pc:spChg chg="add del">
          <ac:chgData name="宮川 三平" userId="0739620ef6efaabb" providerId="LiveId" clId="{0873A393-EF10-4836-8364-1265DDB0D8B8}" dt="2023-06-27T00:54:48.995" v="917"/>
          <ac:spMkLst>
            <pc:docMk/>
            <pc:sldMk cId="3207532630" sldId="262"/>
            <ac:spMk id="19" creationId="{56688E73-49B9-4052-A836-D248C825D70D}"/>
          </ac:spMkLst>
        </pc:spChg>
        <pc:spChg chg="add del">
          <ac:chgData name="宮川 三平" userId="0739620ef6efaabb" providerId="LiveId" clId="{0873A393-EF10-4836-8364-1265DDB0D8B8}" dt="2023-06-27T00:54:48.995" v="917"/>
          <ac:spMkLst>
            <pc:docMk/>
            <pc:sldMk cId="3207532630" sldId="262"/>
            <ac:spMk id="20" creationId="{5B6AEE0C-07FE-4154-BC7C-2F20530BC556}"/>
          </ac:spMkLst>
        </pc:spChg>
        <pc:picChg chg="add mod ord">
          <ac:chgData name="宮川 三平" userId="0739620ef6efaabb" providerId="LiveId" clId="{0873A393-EF10-4836-8364-1265DDB0D8B8}" dt="2023-06-27T00:55:13.318" v="918" actId="26606"/>
          <ac:picMkLst>
            <pc:docMk/>
            <pc:sldMk cId="3207532630" sldId="262"/>
            <ac:picMk id="5" creationId="{575303E2-CFC2-6428-2E40-0A70830DAA21}"/>
          </ac:picMkLst>
        </pc:picChg>
      </pc:sldChg>
    </pc:docChg>
  </pc:docChgLst>
  <pc:docChgLst>
    <pc:chgData name="宮川 三平" userId="0739620ef6efaabb" providerId="LiveId" clId="{6B7BE707-DE7E-433D-8210-C26AC556A0F3}"/>
    <pc:docChg chg="modSld sldOrd">
      <pc:chgData name="宮川 三平" userId="0739620ef6efaabb" providerId="LiveId" clId="{6B7BE707-DE7E-433D-8210-C26AC556A0F3}" dt="2022-06-08T20:41:09.030" v="6" actId="1076"/>
      <pc:docMkLst>
        <pc:docMk/>
      </pc:docMkLst>
      <pc:sldChg chg="modSp mod ord">
        <pc:chgData name="宮川 三平" userId="0739620ef6efaabb" providerId="LiveId" clId="{6B7BE707-DE7E-433D-8210-C26AC556A0F3}" dt="2022-06-08T20:38:38.416" v="5" actId="20577"/>
        <pc:sldMkLst>
          <pc:docMk/>
          <pc:sldMk cId="946022492" sldId="260"/>
        </pc:sldMkLst>
        <pc:spChg chg="mod">
          <ac:chgData name="宮川 三平" userId="0739620ef6efaabb" providerId="LiveId" clId="{6B7BE707-DE7E-433D-8210-C26AC556A0F3}" dt="2022-06-08T20:38:38.416" v="5" actId="20577"/>
          <ac:spMkLst>
            <pc:docMk/>
            <pc:sldMk cId="946022492" sldId="260"/>
            <ac:spMk id="2" creationId="{00000000-0000-0000-0000-000000000000}"/>
          </ac:spMkLst>
        </pc:spChg>
      </pc:sldChg>
      <pc:sldChg chg="modSp mod">
        <pc:chgData name="宮川 三平" userId="0739620ef6efaabb" providerId="LiveId" clId="{6B7BE707-DE7E-433D-8210-C26AC556A0F3}" dt="2022-06-08T20:41:09.030" v="6" actId="1076"/>
        <pc:sldMkLst>
          <pc:docMk/>
          <pc:sldMk cId="838869241" sldId="261"/>
        </pc:sldMkLst>
        <pc:picChg chg="mod">
          <ac:chgData name="宮川 三平" userId="0739620ef6efaabb" providerId="LiveId" clId="{6B7BE707-DE7E-433D-8210-C26AC556A0F3}" dt="2022-06-08T20:41:09.030" v="6" actId="1076"/>
          <ac:picMkLst>
            <pc:docMk/>
            <pc:sldMk cId="838869241" sldId="261"/>
            <ac:picMk id="2" creationId="{60D85D33-D829-A231-470C-8FC6B47ADA8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537286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343955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763817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10860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32207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93398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66275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365706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46508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37957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02A643-9BB0-4E02-80B2-2C0A5E5D738E}" type="datetimeFigureOut">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34978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2A643-9BB0-4E02-80B2-2C0A5E5D738E}" type="datetimeFigureOut">
              <a:rPr kumimoji="1" lang="ja-JP" altLang="en-US" smtClean="0"/>
              <a:t>2023/6/27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943058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5.m4a"/><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jpg"/><Relationship Id="rId5" Type="http://schemas.openxmlformats.org/officeDocument/2006/relationships/slideLayout" Target="../slideLayouts/slideLayout4.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8829" y="2397125"/>
            <a:ext cx="10515600" cy="1325563"/>
          </a:xfrm>
        </p:spPr>
        <p:txBody>
          <a:bodyPr>
            <a:normAutofit/>
          </a:bodyPr>
          <a:lstStyle/>
          <a:p>
            <a:pPr algn="ctr"/>
            <a:r>
              <a:rPr lang="ja-JP" sz="8800" b="1" cap="all">
                <a:latin typeface="MS Gothic"/>
                <a:ea typeface="MS Gothic"/>
                <a:cs typeface="+mj-lt"/>
              </a:rPr>
              <a:t>予防接種について</a:t>
            </a:r>
            <a:endParaRPr lang="ja-JP" sz="8800">
              <a:latin typeface="MS Gothic"/>
              <a:ea typeface="MS Gothic"/>
              <a:cs typeface="Calibri Light" panose="020F0302020204030204"/>
            </a:endParaRPr>
          </a:p>
        </p:txBody>
      </p:sp>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49685" y="4844142"/>
            <a:ext cx="304800" cy="304800"/>
          </a:xfrm>
          <a:prstGeom prst="rect">
            <a:avLst/>
          </a:prstGeom>
        </p:spPr>
      </p:pic>
    </p:spTree>
    <p:extLst>
      <p:ext uri="{BB962C8B-B14F-4D97-AF65-F5344CB8AC3E}">
        <p14:creationId xmlns:p14="http://schemas.microsoft.com/office/powerpoint/2010/main" val="2128380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497430-B1CE-4DA4-8ED2-523D10B1471A}"/>
              </a:ext>
            </a:extLst>
          </p:cNvPr>
          <p:cNvSpPr>
            <a:spLocks noGrp="1"/>
          </p:cNvSpPr>
          <p:nvPr>
            <p:ph type="title"/>
          </p:nvPr>
        </p:nvSpPr>
        <p:spPr>
          <a:xfrm>
            <a:off x="838200" y="-70304"/>
            <a:ext cx="10515600" cy="1325563"/>
          </a:xfrm>
        </p:spPr>
        <p:txBody>
          <a:bodyPr/>
          <a:lstStyle/>
          <a:p>
            <a:pPr algn="ctr"/>
            <a:r>
              <a:rPr lang="ja-JP" b="1" cap="all">
                <a:ea typeface="+mj-lt"/>
                <a:cs typeface="+mj-lt"/>
              </a:rPr>
              <a:t>免疫学の父：エドワード・ジェンナー</a:t>
            </a:r>
            <a:endParaRPr lang="ja-JP">
              <a:cs typeface="Calibri Light" panose="020F0302020204030204"/>
            </a:endParaRPr>
          </a:p>
        </p:txBody>
      </p:sp>
      <p:pic>
        <p:nvPicPr>
          <p:cNvPr id="5" name="図 5" descr="人, 写真, 男, 座る が含まれている画像&#10;&#10;説明は自動で生成されたものです">
            <a:extLst>
              <a:ext uri="{FF2B5EF4-FFF2-40B4-BE49-F238E27FC236}">
                <a16:creationId xmlns:a16="http://schemas.microsoft.com/office/drawing/2014/main" id="{9EC0DFE6-6E1F-4657-8D10-8CCE391AED63}"/>
              </a:ext>
            </a:extLst>
          </p:cNvPr>
          <p:cNvPicPr>
            <a:picLocks noGrp="1" noChangeAspect="1"/>
          </p:cNvPicPr>
          <p:nvPr>
            <p:ph sz="half" idx="1"/>
          </p:nvPr>
        </p:nvPicPr>
        <p:blipFill>
          <a:blip r:embed="rId4"/>
          <a:stretch>
            <a:fillRect/>
          </a:stretch>
        </p:blipFill>
        <p:spPr>
          <a:xfrm>
            <a:off x="145924" y="1252311"/>
            <a:ext cx="5825924" cy="5534252"/>
          </a:xfrm>
        </p:spPr>
      </p:pic>
      <p:sp>
        <p:nvSpPr>
          <p:cNvPr id="4" name="コンテンツ プレースホルダー 3">
            <a:extLst>
              <a:ext uri="{FF2B5EF4-FFF2-40B4-BE49-F238E27FC236}">
                <a16:creationId xmlns:a16="http://schemas.microsoft.com/office/drawing/2014/main" id="{A334E180-D061-462F-80DA-006A028AE716}"/>
              </a:ext>
            </a:extLst>
          </p:cNvPr>
          <p:cNvSpPr>
            <a:spLocks noGrp="1"/>
          </p:cNvSpPr>
          <p:nvPr>
            <p:ph sz="half" idx="2"/>
          </p:nvPr>
        </p:nvSpPr>
        <p:spPr>
          <a:xfrm>
            <a:off x="6172200" y="1099911"/>
            <a:ext cx="5856514" cy="5541509"/>
          </a:xfrm>
        </p:spPr>
        <p:txBody>
          <a:bodyPr vert="horz" lIns="91440" tIns="45720" rIns="91440" bIns="45720" rtlCol="0" anchor="t">
            <a:normAutofit/>
          </a:bodyPr>
          <a:lstStyle/>
          <a:p>
            <a:pPr marL="0" indent="0">
              <a:buNone/>
            </a:pPr>
            <a:r>
              <a:rPr lang="ja-JP">
                <a:ea typeface="+mn-lt"/>
                <a:cs typeface="+mn-lt"/>
              </a:rPr>
              <a:t></a:t>
            </a:r>
            <a:r>
              <a:rPr lang="ja-JP" sz="3600">
                <a:latin typeface="MS Gothic"/>
                <a:ea typeface="MS Gothic"/>
                <a:cs typeface="+mn-lt"/>
              </a:rPr>
              <a:t>牛飼いのヒトが天然痘になりにくいことをヒントに,ジェンナーは、使用人の子である8歳の少年に牛痘を接種した。少年は若干の発熱と不快感を訴えたがその程度にとどまった。6週間後にジェンナーは少年に天然痘を接種したが少年は天然痘にはかからなかった。</a:t>
            </a:r>
            <a:endParaRPr lang="ja-JP" altLang="en-US" sz="3600">
              <a:latin typeface="MS Gothic"/>
              <a:ea typeface="MS Gothic"/>
              <a:cs typeface="Calibri" panose="020F0502020204030204"/>
            </a:endParaRPr>
          </a:p>
          <a:p>
            <a:endParaRPr lang="ja-JP" altLang="en-US" sz="3600" dirty="0">
              <a:latin typeface="MS Gothic"/>
              <a:ea typeface="MS Gothic"/>
              <a:cs typeface="Calibri"/>
            </a:endParaRPr>
          </a:p>
        </p:txBody>
      </p:sp>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48057" y="6389914"/>
            <a:ext cx="304800" cy="304800"/>
          </a:xfrm>
          <a:prstGeom prst="rect">
            <a:avLst/>
          </a:prstGeom>
        </p:spPr>
      </p:pic>
    </p:spTree>
    <p:extLst>
      <p:ext uri="{BB962C8B-B14F-4D97-AF65-F5344CB8AC3E}">
        <p14:creationId xmlns:p14="http://schemas.microsoft.com/office/powerpoint/2010/main" val="572977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56380F-A420-47AC-A831-6E1ADC3C5E93}"/>
              </a:ext>
            </a:extLst>
          </p:cNvPr>
          <p:cNvSpPr>
            <a:spLocks noGrp="1"/>
          </p:cNvSpPr>
          <p:nvPr>
            <p:ph type="title"/>
          </p:nvPr>
        </p:nvSpPr>
        <p:spPr>
          <a:xfrm>
            <a:off x="838200" y="103868"/>
            <a:ext cx="10515600" cy="1325563"/>
          </a:xfrm>
        </p:spPr>
        <p:txBody>
          <a:bodyPr>
            <a:normAutofit/>
          </a:bodyPr>
          <a:lstStyle/>
          <a:p>
            <a:pPr algn="ctr"/>
            <a:r>
              <a:rPr lang="ja-JP" sz="4800" b="1" cap="all">
                <a:latin typeface="MS Gothic"/>
                <a:ea typeface="MS Gothic"/>
                <a:cs typeface="+mj-lt"/>
              </a:rPr>
              <a:t>ワクチンのしくみ</a:t>
            </a:r>
            <a:endParaRPr lang="ja-JP" sz="4800">
              <a:latin typeface="MS Gothic"/>
              <a:ea typeface="MS Gothic"/>
              <a:cs typeface="Calibri Light" panose="020F0302020204030204"/>
            </a:endParaRPr>
          </a:p>
        </p:txBody>
      </p:sp>
      <p:sp>
        <p:nvSpPr>
          <p:cNvPr id="3" name="コンテンツ プレースホルダー 2">
            <a:extLst>
              <a:ext uri="{FF2B5EF4-FFF2-40B4-BE49-F238E27FC236}">
                <a16:creationId xmlns:a16="http://schemas.microsoft.com/office/drawing/2014/main" id="{6861AD6B-5558-4178-92D9-5CDF5882EF86}"/>
              </a:ext>
            </a:extLst>
          </p:cNvPr>
          <p:cNvSpPr>
            <a:spLocks noGrp="1"/>
          </p:cNvSpPr>
          <p:nvPr>
            <p:ph idx="1"/>
          </p:nvPr>
        </p:nvSpPr>
        <p:spPr>
          <a:xfrm>
            <a:off x="134258" y="1607910"/>
            <a:ext cx="11923484" cy="4002996"/>
          </a:xfrm>
        </p:spPr>
        <p:txBody>
          <a:bodyPr vert="horz" lIns="91440" tIns="45720" rIns="91440" bIns="45720" rtlCol="0" anchor="t">
            <a:noAutofit/>
          </a:bodyPr>
          <a:lstStyle/>
          <a:p>
            <a:r>
              <a:rPr lang="ja-JP" sz="3600" b="1" dirty="0">
                <a:latin typeface="MS Gothic"/>
                <a:ea typeface="MS Gothic"/>
                <a:cs typeface="+mn-lt"/>
              </a:rPr>
              <a:t>生ワクチン</a:t>
            </a:r>
            <a:r>
              <a:rPr lang="ja-JP" sz="3600" dirty="0">
                <a:latin typeface="MS Gothic"/>
                <a:ea typeface="MS Gothic"/>
                <a:cs typeface="+mn-lt"/>
              </a:rPr>
              <a:t>：生きた弱毒化したウイルスをもとにしているので，</a:t>
            </a:r>
            <a:r>
              <a:rPr lang="ja-JP" altLang="en-US" sz="3600" dirty="0">
                <a:latin typeface="MS Gothic"/>
                <a:ea typeface="MS Gothic"/>
                <a:cs typeface="+mn-lt"/>
              </a:rPr>
              <a:t>液性免疫である</a:t>
            </a:r>
            <a:r>
              <a:rPr lang="ja-JP" sz="3600" b="1" dirty="0">
                <a:solidFill>
                  <a:schemeClr val="accent5"/>
                </a:solidFill>
                <a:latin typeface="MS Gothic"/>
                <a:ea typeface="MS Gothic"/>
                <a:cs typeface="+mn-lt"/>
              </a:rPr>
              <a:t>抗体</a:t>
            </a:r>
            <a:r>
              <a:rPr lang="ja-JP" sz="3600" dirty="0">
                <a:latin typeface="MS Gothic"/>
                <a:ea typeface="MS Gothic"/>
                <a:cs typeface="+mn-lt"/>
              </a:rPr>
              <a:t>と</a:t>
            </a:r>
            <a:r>
              <a:rPr lang="ja-JP" sz="3600" b="1" dirty="0">
                <a:solidFill>
                  <a:schemeClr val="accent6"/>
                </a:solidFill>
                <a:latin typeface="MS Gothic"/>
                <a:ea typeface="MS Gothic"/>
                <a:cs typeface="+mn-lt"/>
              </a:rPr>
              <a:t>細胞性免疫</a:t>
            </a:r>
            <a:r>
              <a:rPr lang="ja-JP" sz="3600" dirty="0">
                <a:latin typeface="MS Gothic"/>
                <a:ea typeface="MS Gothic"/>
                <a:cs typeface="+mn-lt"/>
              </a:rPr>
              <a:t>の両方を得ることができる。</a:t>
            </a:r>
            <a:endParaRPr lang="ja-JP" altLang="en-US" sz="3600" dirty="0">
              <a:latin typeface="MS Gothic"/>
              <a:ea typeface="MS Gothic"/>
              <a:cs typeface="Calibri" panose="020F0502020204030204"/>
            </a:endParaRPr>
          </a:p>
          <a:p>
            <a:r>
              <a:rPr lang="ja-JP" sz="3600" b="1" dirty="0">
                <a:latin typeface="MS Gothic"/>
                <a:ea typeface="MS Gothic"/>
                <a:cs typeface="+mn-lt"/>
              </a:rPr>
              <a:t>不活化ワクチン</a:t>
            </a:r>
            <a:r>
              <a:rPr lang="ja-JP" sz="3600" dirty="0">
                <a:latin typeface="MS Gothic"/>
                <a:ea typeface="MS Gothic"/>
                <a:cs typeface="+mn-lt"/>
              </a:rPr>
              <a:t>：抗体を作るのに必要な有害作用のない細菌の構成要素の非細胞成分をもとにしているので，</a:t>
            </a:r>
            <a:r>
              <a:rPr lang="ja-JP" altLang="en-US" sz="3600" dirty="0">
                <a:latin typeface="MS Gothic"/>
                <a:ea typeface="MS Gothic"/>
                <a:cs typeface="+mn-lt"/>
              </a:rPr>
              <a:t>液性免疫である</a:t>
            </a:r>
            <a:r>
              <a:rPr lang="ja-JP" sz="3600" b="1" dirty="0">
                <a:solidFill>
                  <a:schemeClr val="accent5"/>
                </a:solidFill>
                <a:latin typeface="MS Gothic"/>
                <a:ea typeface="MS Gothic"/>
                <a:cs typeface="+mn-lt"/>
              </a:rPr>
              <a:t>抗体</a:t>
            </a:r>
            <a:r>
              <a:rPr lang="ja-JP" sz="3600" dirty="0">
                <a:latin typeface="MS Gothic"/>
                <a:ea typeface="MS Gothic"/>
                <a:cs typeface="+mn-lt"/>
              </a:rPr>
              <a:t>のみ得ることができる。</a:t>
            </a:r>
            <a:endParaRPr lang="ja-JP" sz="3600" dirty="0">
              <a:latin typeface="MS Gothic"/>
              <a:ea typeface="MS Gothic"/>
            </a:endParaRPr>
          </a:p>
          <a:p>
            <a:pPr marL="0" indent="0">
              <a:buNone/>
            </a:pPr>
            <a:r>
              <a:rPr lang="ja-JP" sz="3600" dirty="0">
                <a:latin typeface="MS Gothic"/>
                <a:ea typeface="MS Gothic"/>
                <a:cs typeface="+mn-lt"/>
              </a:rPr>
              <a:t>従って，不活化ワクチンは，回数を多く接種する必要があり，また自然免疫の抗原提示細胞を活性化し免疫原性を最大にするためにアジュバンドを添加している。</a:t>
            </a:r>
            <a:endParaRPr lang="ja-JP" sz="3600" dirty="0">
              <a:latin typeface="MS Gothic"/>
              <a:ea typeface="MS Gothic"/>
              <a:cs typeface="Calibri"/>
            </a:endParaRPr>
          </a:p>
          <a:p>
            <a:endParaRPr lang="ja-JP" altLang="en-US" sz="3600" dirty="0">
              <a:latin typeface="MS Gothic"/>
              <a:ea typeface="MS Gothic"/>
              <a:cs typeface="Calibri"/>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02828" y="6057900"/>
            <a:ext cx="304800" cy="304800"/>
          </a:xfrm>
          <a:prstGeom prst="rect">
            <a:avLst/>
          </a:prstGeom>
        </p:spPr>
      </p:pic>
    </p:spTree>
    <p:extLst>
      <p:ext uri="{BB962C8B-B14F-4D97-AF65-F5344CB8AC3E}">
        <p14:creationId xmlns:p14="http://schemas.microsoft.com/office/powerpoint/2010/main" val="3207010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0724"/>
            <a:ext cx="10515600" cy="1325563"/>
          </a:xfrm>
        </p:spPr>
        <p:txBody>
          <a:bodyPr>
            <a:noAutofit/>
          </a:bodyPr>
          <a:lstStyle/>
          <a:p>
            <a:pPr algn="ctr"/>
            <a:r>
              <a:rPr lang="ja-JP" altLang="en-US" sz="3200" dirty="0">
                <a:latin typeface="ＭＳ ゴシック" panose="020B0609070205080204" pitchFamily="49" charset="-128"/>
                <a:ea typeface="ＭＳ ゴシック" panose="020B0609070205080204" pitchFamily="49" charset="-128"/>
              </a:rPr>
              <a:t>新タイプのワクチン（</a:t>
            </a:r>
            <a:r>
              <a:rPr lang="en-US" altLang="ja-JP" sz="3200" dirty="0">
                <a:latin typeface="ＭＳ ゴシック" panose="020B0609070205080204" pitchFamily="49" charset="-128"/>
                <a:ea typeface="ＭＳ ゴシック" panose="020B0609070205080204" pitchFamily="49" charset="-128"/>
              </a:rPr>
              <a:t>mRNA</a:t>
            </a:r>
            <a:r>
              <a:rPr lang="ja-JP" altLang="en-US" sz="3200" dirty="0">
                <a:latin typeface="ＭＳ ゴシック" panose="020B0609070205080204" pitchFamily="49" charset="-128"/>
                <a:ea typeface="ＭＳ ゴシック" panose="020B0609070205080204" pitchFamily="49" charset="-128"/>
              </a:rPr>
              <a:t>ワクチン）⇒</a:t>
            </a:r>
            <a:r>
              <a:rPr lang="en-US" altLang="ja-JP" sz="3200" dirty="0">
                <a:latin typeface="ＭＳ ゴシック" panose="020B0609070205080204" pitchFamily="49" charset="-128"/>
                <a:ea typeface="ＭＳ ゴシック" panose="020B0609070205080204" pitchFamily="49" charset="-128"/>
              </a:rPr>
              <a:t>COVID-19</a:t>
            </a:r>
            <a:endParaRPr kumimoji="1" lang="ja-JP" altLang="en-US" sz="3200" dirty="0">
              <a:latin typeface="ＭＳ ゴシック" panose="020B0609070205080204" pitchFamily="49" charset="-128"/>
              <a:ea typeface="ＭＳ ゴシック" panose="020B0609070205080204" pitchFamily="49" charset="-128"/>
            </a:endParaRPr>
          </a:p>
        </p:txBody>
      </p:sp>
      <p:sp>
        <p:nvSpPr>
          <p:cNvPr id="7" name="コンテンツ プレースホルダー 6"/>
          <p:cNvSpPr>
            <a:spLocks noGrp="1"/>
          </p:cNvSpPr>
          <p:nvPr>
            <p:ph sz="half" idx="1"/>
          </p:nvPr>
        </p:nvSpPr>
        <p:spPr>
          <a:xfrm>
            <a:off x="176048" y="915905"/>
            <a:ext cx="5181600" cy="5261058"/>
          </a:xfrm>
        </p:spPr>
        <p:txBody>
          <a:bodyPr/>
          <a:lstStyle/>
          <a:p>
            <a:r>
              <a:rPr kumimoji="1" lang="ja-JP" altLang="en-US" dirty="0"/>
              <a:t>ハンガリーの女性研究者</a:t>
            </a:r>
            <a:endParaRPr kumimoji="1" lang="en-US" altLang="ja-JP" dirty="0"/>
          </a:p>
          <a:p>
            <a:r>
              <a:rPr lang="ja-JP" altLang="en-US" dirty="0"/>
              <a:t>カタリン・カリコ女史　</a:t>
            </a:r>
            <a:r>
              <a:rPr lang="en-US" altLang="ja-JP" dirty="0"/>
              <a:t>2005</a:t>
            </a:r>
            <a:r>
              <a:rPr lang="ja-JP" altLang="en-US" dirty="0"/>
              <a:t>年</a:t>
            </a:r>
            <a:endParaRPr kumimoji="1" lang="ja-JP" altLang="en-US" dirty="0"/>
          </a:p>
        </p:txBody>
      </p:sp>
      <p:pic>
        <p:nvPicPr>
          <p:cNvPr id="4" name="コンテンツ プレースホルダー 3"/>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94593" y="2089108"/>
            <a:ext cx="4637690" cy="4627001"/>
          </a:xfrm>
        </p:spPr>
      </p:pic>
      <p:pic>
        <p:nvPicPr>
          <p:cNvPr id="10"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3600" y="3276600"/>
            <a:ext cx="304800" cy="304800"/>
          </a:xfrm>
          <a:prstGeom prst="rect">
            <a:avLst/>
          </a:prstGeom>
        </p:spPr>
      </p:pic>
      <p:pic>
        <p:nvPicPr>
          <p:cNvPr id="2050" name="Picture 2">
            <a:extLst>
              <a:ext uri="{FF2B5EF4-FFF2-40B4-BE49-F238E27FC236}">
                <a16:creationId xmlns:a16="http://schemas.microsoft.com/office/drawing/2014/main" id="{3E8C20AE-B897-6B96-8D54-EC9DEA6A5B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8841" y="451945"/>
            <a:ext cx="7178566" cy="6113873"/>
          </a:xfrm>
          <a:prstGeom prst="rect">
            <a:avLst/>
          </a:prstGeom>
          <a:noFill/>
          <a:extLst>
            <a:ext uri="{909E8E84-426E-40DD-AFC4-6F175D3DCCD1}">
              <a14:hiddenFill xmlns:a14="http://schemas.microsoft.com/office/drawing/2010/main">
                <a:solidFill>
                  <a:srgbClr val="FFFFFF"/>
                </a:solidFill>
              </a14:hiddenFill>
            </a:ext>
          </a:extLst>
        </p:spPr>
      </p:pic>
      <p:pic>
        <p:nvPicPr>
          <p:cNvPr id="3" name="録音したサウンド">
            <a:hlinkClick r:id="" action="ppaction://media"/>
            <a:extLst>
              <a:ext uri="{FF2B5EF4-FFF2-40B4-BE49-F238E27FC236}">
                <a16:creationId xmlns:a16="http://schemas.microsoft.com/office/drawing/2014/main" id="{B21FC6EF-ACDB-B915-8B3F-BA6F2DB87DC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460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6309" fill="hold"/>
                                        <p:tgtEl>
                                          <p:spTgt spid="10"/>
                                        </p:tgtEl>
                                      </p:cBhvr>
                                    </p:cmd>
                                  </p:childTnLst>
                                </p:cTn>
                              </p:par>
                            </p:childTnLst>
                          </p:cTn>
                        </p:par>
                      </p:childTnLst>
                    </p:cTn>
                  </p:par>
                </p:childTnLst>
              </p:cTn>
              <p:nextCondLst>
                <p:cond evt="onClick" delay="0">
                  <p:tgtEl>
                    <p:spTgt spid="10"/>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E6F32CE7-B0EF-FFF8-730F-3929B158663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ja-JP" altLang="en-US" sz="4200" dirty="0">
                <a:ln w="22225">
                  <a:solidFill>
                    <a:schemeClr val="tx1"/>
                  </a:solidFill>
                  <a:miter lim="800000"/>
                </a:ln>
              </a:rPr>
              <a:t>ワクチン接種</a:t>
            </a:r>
            <a:br>
              <a:rPr lang="en-US" altLang="ja-JP" sz="4200">
                <a:ln w="22225">
                  <a:solidFill>
                    <a:schemeClr val="tx1"/>
                  </a:solidFill>
                  <a:miter lim="800000"/>
                </a:ln>
              </a:rPr>
            </a:br>
            <a:r>
              <a:rPr lang="en-US" altLang="ja-JP" sz="4200">
                <a:ln w="22225">
                  <a:solidFill>
                    <a:schemeClr val="tx1"/>
                  </a:solidFill>
                  <a:miter lim="800000"/>
                </a:ln>
              </a:rPr>
              <a:t> </a:t>
            </a:r>
            <a:r>
              <a:rPr lang="ja-JP" altLang="en-US" sz="4200">
                <a:ln w="22225">
                  <a:solidFill>
                    <a:schemeClr val="tx1"/>
                  </a:solidFill>
                  <a:miter lim="800000"/>
                </a:ln>
              </a:rPr>
              <a:t>のポイント　　　　　　　　　　　　　　　　　　　　　　　　　　　　　　　　　　　　　　　　　　　　　　　　　　　　　　　　　　　　　　　　　　　　　　　　　　　　　　　　　　　　　　　　　　　　　　　　　　　　　　　　　　　　　　　　　　　　　　　　　　　　　　　　　　　　　　　　　　　　　　　　　　　　　　　　　　　　　　</a:t>
            </a:r>
            <a:br>
              <a:rPr lang="en-US" altLang="ja-JP" sz="4200" dirty="0">
                <a:ln w="22225">
                  <a:solidFill>
                    <a:schemeClr val="tx1"/>
                  </a:solidFill>
                  <a:miter lim="800000"/>
                </a:ln>
              </a:rPr>
            </a:br>
            <a:endParaRPr lang="en-US" altLang="ja-JP" sz="4200" dirty="0">
              <a:ln w="22225">
                <a:solidFill>
                  <a:schemeClr val="tx1"/>
                </a:solidFill>
                <a:miter lim="800000"/>
              </a:ln>
            </a:endParaRP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コンテンツ プレースホルダー 3">
            <a:extLst>
              <a:ext uri="{FF2B5EF4-FFF2-40B4-BE49-F238E27FC236}">
                <a16:creationId xmlns:a16="http://schemas.microsoft.com/office/drawing/2014/main" id="{F8C52E05-FFC0-2D4E-1F42-9FEADFBB234D}"/>
              </a:ext>
            </a:extLst>
          </p:cNvPr>
          <p:cNvSpPr>
            <a:spLocks noGrp="1"/>
          </p:cNvSpPr>
          <p:nvPr>
            <p:ph idx="1"/>
          </p:nvPr>
        </p:nvSpPr>
        <p:spPr>
          <a:xfrm>
            <a:off x="-1525" y="2854611"/>
            <a:ext cx="5433334" cy="3678020"/>
          </a:xfrm>
        </p:spPr>
        <p:txBody>
          <a:bodyPr>
            <a:normAutofit/>
          </a:bodyPr>
          <a:lstStyle/>
          <a:p>
            <a:r>
              <a:rPr lang="ja-JP" altLang="en-US" sz="1400" b="1" dirty="0"/>
              <a:t>４種混合（ジフテリア・百日咳・破傷風・不活化ポリオ）</a:t>
            </a:r>
            <a:endParaRPr lang="en-US" altLang="ja-JP" sz="1400" b="1" dirty="0"/>
          </a:p>
          <a:p>
            <a:pPr marL="0" indent="0">
              <a:buNone/>
            </a:pPr>
            <a:r>
              <a:rPr lang="ja-JP" altLang="en-US" sz="1400" b="1" dirty="0"/>
              <a:t>　　↓</a:t>
            </a:r>
            <a:endParaRPr lang="en-US" altLang="ja-JP" sz="1400" b="1" dirty="0"/>
          </a:p>
          <a:p>
            <a:r>
              <a:rPr lang="ja-JP" altLang="en-US" sz="1400" b="1" dirty="0"/>
              <a:t>５種混合（従来の４種＋ヒブ）へ　２０２３年</a:t>
            </a:r>
            <a:endParaRPr lang="en-US" altLang="ja-JP" sz="1400" b="1" dirty="0"/>
          </a:p>
          <a:p>
            <a:endParaRPr lang="en-US" altLang="ja-JP" sz="1400" b="1" dirty="0"/>
          </a:p>
          <a:p>
            <a:r>
              <a:rPr lang="ja-JP" altLang="en-US" sz="1400" b="1" dirty="0"/>
              <a:t>　任意接種：原則有料</a:t>
            </a:r>
            <a:endParaRPr lang="en-US" altLang="ja-JP" sz="1400" b="1" dirty="0"/>
          </a:p>
          <a:p>
            <a:pPr marL="0" indent="0">
              <a:buNone/>
            </a:pPr>
            <a:r>
              <a:rPr lang="ja-JP" altLang="en-US" sz="1400" b="1" dirty="0"/>
              <a:t>（オタフクワクチン、高齢者以外のインフルエンザワクチン）</a:t>
            </a:r>
            <a:endParaRPr lang="en-US" altLang="ja-JP" sz="1400" b="1" dirty="0"/>
          </a:p>
          <a:p>
            <a:r>
              <a:rPr lang="ja-JP" altLang="en-US" sz="1400" b="1" dirty="0"/>
              <a:t>　　定期接種：公費負担</a:t>
            </a:r>
            <a:endParaRPr lang="en-US" altLang="ja-JP" sz="1400" b="1" dirty="0"/>
          </a:p>
          <a:p>
            <a:r>
              <a:rPr lang="ja-JP" altLang="en-US" sz="1400" b="1" dirty="0"/>
              <a:t>　（ヒブ、肺炎球菌、</a:t>
            </a:r>
            <a:r>
              <a:rPr lang="en-US" altLang="ja-JP" sz="1400" b="1" dirty="0"/>
              <a:t>B</a:t>
            </a:r>
            <a:r>
              <a:rPr lang="ja-JP" altLang="en-US" sz="1400" b="1" dirty="0"/>
              <a:t>型肝炎、ロタウイルス、５種混合、</a:t>
            </a:r>
            <a:endParaRPr lang="en-US" altLang="ja-JP" sz="1400" b="1" dirty="0"/>
          </a:p>
          <a:p>
            <a:pPr marL="0" indent="0">
              <a:buNone/>
            </a:pPr>
            <a:r>
              <a:rPr lang="ja-JP" altLang="en-US" sz="1400" b="1" dirty="0"/>
              <a:t>　麻疹風疹ワクチン、水痘ワクチン、ヒトパピローマウイルス）</a:t>
            </a:r>
            <a:endParaRPr lang="en-US" altLang="ja-JP" sz="1400" b="1" dirty="0"/>
          </a:p>
          <a:p>
            <a:endParaRPr lang="ja-JP" altLang="en-US" sz="1200" dirty="0"/>
          </a:p>
        </p:txBody>
      </p:sp>
      <p:pic>
        <p:nvPicPr>
          <p:cNvPr id="5" name="Picture 4" descr="注射針とバイアル">
            <a:extLst>
              <a:ext uri="{FF2B5EF4-FFF2-40B4-BE49-F238E27FC236}">
                <a16:creationId xmlns:a16="http://schemas.microsoft.com/office/drawing/2014/main" id="{575303E2-CFC2-6428-2E40-0A70830DAA21}"/>
              </a:ext>
            </a:extLst>
          </p:cNvPr>
          <p:cNvPicPr>
            <a:picLocks noChangeAspect="1"/>
          </p:cNvPicPr>
          <p:nvPr/>
        </p:nvPicPr>
        <p:blipFill rotWithShape="1">
          <a:blip r:embed="rId2"/>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075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サイドバーでクエリ検索">
            <a:extLst>
              <a:ext uri="{FF2B5EF4-FFF2-40B4-BE49-F238E27FC236}">
                <a16:creationId xmlns:a16="http://schemas.microsoft.com/office/drawing/2014/main" id="{4731D4D2-2AAF-C886-38F3-CF7756ED4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録音したサウンド">
            <a:hlinkClick r:id="" action="ppaction://media"/>
            <a:extLst>
              <a:ext uri="{FF2B5EF4-FFF2-40B4-BE49-F238E27FC236}">
                <a16:creationId xmlns:a16="http://schemas.microsoft.com/office/drawing/2014/main" id="{60D85D33-D829-A231-470C-8FC6B47ADA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797911"/>
            <a:ext cx="406400" cy="406400"/>
          </a:xfrm>
          <a:prstGeom prst="rect">
            <a:avLst/>
          </a:prstGeom>
        </p:spPr>
      </p:pic>
    </p:spTree>
    <p:extLst>
      <p:ext uri="{BB962C8B-B14F-4D97-AF65-F5344CB8AC3E}">
        <p14:creationId xmlns:p14="http://schemas.microsoft.com/office/powerpoint/2010/main" val="83886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235</TotalTime>
  <Words>282</Words>
  <Application>Microsoft Office PowerPoint</Application>
  <PresentationFormat>ワイド画面</PresentationFormat>
  <Paragraphs>20</Paragraphs>
  <Slides>6</Slides>
  <Notes>0</Notes>
  <HiddenSlides>0</HiddenSlides>
  <MMClips>6</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vt:i4>
      </vt:variant>
    </vt:vector>
  </HeadingPairs>
  <TitlesOfParts>
    <vt:vector size="12" baseType="lpstr">
      <vt:lpstr>MS Gothic</vt:lpstr>
      <vt:lpstr>MS Gothic</vt:lpstr>
      <vt:lpstr>Arial</vt:lpstr>
      <vt:lpstr>Calibri</vt:lpstr>
      <vt:lpstr>Calibri Light</vt:lpstr>
      <vt:lpstr>Office テーマ</vt:lpstr>
      <vt:lpstr>予防接種について</vt:lpstr>
      <vt:lpstr>免疫学の父：エドワード・ジェンナー</vt:lpstr>
      <vt:lpstr>ワクチンのしくみ</vt:lpstr>
      <vt:lpstr>新タイプのワクチン（mRNAワクチン）⇒COVID-19</vt:lpstr>
      <vt:lpstr>ワクチン接種  のポイント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宮川　三平</dc:creator>
  <cp:lastModifiedBy>宮川 三平</cp:lastModifiedBy>
  <cp:revision>95</cp:revision>
  <cp:lastPrinted>2023-06-27T00:46:17Z</cp:lastPrinted>
  <dcterms:created xsi:type="dcterms:W3CDTF">2020-06-28T07:31:33Z</dcterms:created>
  <dcterms:modified xsi:type="dcterms:W3CDTF">2023-06-27T00:56:35Z</dcterms:modified>
</cp:coreProperties>
</file>