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8"/>
  </p:handoutMasterIdLst>
  <p:sldIdLst>
    <p:sldId id="256" r:id="rId2"/>
    <p:sldId id="261" r:id="rId3"/>
    <p:sldId id="257" r:id="rId4"/>
    <p:sldId id="258" r:id="rId5"/>
    <p:sldId id="259" r:id="rId6"/>
    <p:sldId id="260" r:id="rId7"/>
  </p:sldIdLst>
  <p:sldSz cx="9144000" cy="6858000" type="screen4x3"/>
  <p:notesSz cx="6858000" cy="994568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D1AB0CD-3FC4-4062-BAEB-BD9E5149042A}" v="2" dt="2023-04-10T23:30:49.23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636" y="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宮川 三平" userId="0739620ef6efaabb" providerId="LiveId" clId="{8D1AB0CD-3FC4-4062-BAEB-BD9E5149042A}"/>
    <pc:docChg chg="modSld">
      <pc:chgData name="宮川 三平" userId="0739620ef6efaabb" providerId="LiveId" clId="{8D1AB0CD-3FC4-4062-BAEB-BD9E5149042A}" dt="2023-04-10T23:30:49.232" v="4"/>
      <pc:docMkLst>
        <pc:docMk/>
      </pc:docMkLst>
      <pc:sldChg chg="modSp mod">
        <pc:chgData name="宮川 三平" userId="0739620ef6efaabb" providerId="LiveId" clId="{8D1AB0CD-3FC4-4062-BAEB-BD9E5149042A}" dt="2023-04-10T23:30:49.232" v="4"/>
        <pc:sldMkLst>
          <pc:docMk/>
          <pc:sldMk cId="2894339907" sldId="256"/>
        </pc:sldMkLst>
        <pc:spChg chg="mod">
          <ac:chgData name="宮川 三平" userId="0739620ef6efaabb" providerId="LiveId" clId="{8D1AB0CD-3FC4-4062-BAEB-BD9E5149042A}" dt="2023-04-10T23:30:49.232" v="4"/>
          <ac:spMkLst>
            <pc:docMk/>
            <pc:sldMk cId="2894339907" sldId="256"/>
            <ac:spMk id="5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8D8F95-B994-444F-8342-11960462137C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84613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47F8FF-7BA7-48A6-8515-47431033B4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19842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2F34C-6125-43AA-A08B-41B4FECDB86F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CF13A-C809-42F9-AE87-4BC9027BC4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84743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2F34C-6125-43AA-A08B-41B4FECDB86F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CF13A-C809-42F9-AE87-4BC9027BC4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2977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2F34C-6125-43AA-A08B-41B4FECDB86F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CF13A-C809-42F9-AE87-4BC9027BC4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0494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2F34C-6125-43AA-A08B-41B4FECDB86F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CF13A-C809-42F9-AE87-4BC9027BC4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78218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2F34C-6125-43AA-A08B-41B4FECDB86F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CF13A-C809-42F9-AE87-4BC9027BC4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3631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2F34C-6125-43AA-A08B-41B4FECDB86F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CF13A-C809-42F9-AE87-4BC9027BC4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9799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2F34C-6125-43AA-A08B-41B4FECDB86F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CF13A-C809-42F9-AE87-4BC9027BC4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71134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2F34C-6125-43AA-A08B-41B4FECDB86F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CF13A-C809-42F9-AE87-4BC9027BC4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0064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2F34C-6125-43AA-A08B-41B4FECDB86F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CF13A-C809-42F9-AE87-4BC9027BC4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0872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2F34C-6125-43AA-A08B-41B4FECDB86F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CF13A-C809-42F9-AE87-4BC9027BC4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1028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2F34C-6125-43AA-A08B-41B4FECDB86F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CF13A-C809-42F9-AE87-4BC9027BC4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42502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82F34C-6125-43AA-A08B-41B4FECDB86F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ECF13A-C809-42F9-AE87-4BC9027BC4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4817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google.co.jp/url?sa=i&amp;rct=j&amp;q=&amp;esrc=s&amp;source=images&amp;cd=&amp;cad=rja&amp;uact=8&amp;docid=RrNwtM1J8uoIpM&amp;tbnid=kH6yHn1Fu6blgM:&amp;ved=0CAcQjRw&amp;url=http%3A%2F%2Fwww.geocities.jp%2Ffukuda_shasin%2Fmexico1.htm&amp;ei=FpA3VP2jBo_-8QW6lIHIBw&amp;bvm=bv.77161500,d.dGc&amp;psig=AFQjCNHm-BzdMC_mFeZFCAfY1FPNi9f1IQ&amp;ust=1413013900489365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google.co.jp/url?sa=i&amp;rct=j&amp;q=&amp;esrc=s&amp;source=images&amp;cd=&amp;cad=rja&amp;uact=8&amp;docid=OzLr59xrE-8eUM&amp;tbnid=sXz8LzSeipryVM:&amp;ved=0CAcQjRw&amp;url=http%3A%2F%2Fblog.livedoor.jp%2Fkehae2%2Farchives%2F10662.html&amp;ei=AJg3VPXNDoL88QXrzoDoCQ&amp;bvm=bv.77161500,d.dGc&amp;psig=AFQjCNEfV8tLN3FqdRGUM5_ShtFg60m7_g&amp;ust=1413015883507728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.jp/url?sa=i&amp;rct=j&amp;q=&amp;esrc=s&amp;source=images&amp;cd=&amp;cad=rja&amp;uact=8&amp;docid=_O356vMmHzToFM&amp;tbnid=2U5fNoXe8MPyZM:&amp;ved=0CAcQjRw&amp;url=http%3A%2F%2Fbusiness.nikkeibp.co.jp%2Farticle%2Fmanage%2F20081009%2F173317%2F&amp;ei=k5k3VO2xD9eF8gX2hYBA&amp;psig=AFQjCNGBlzd0IZuVMvK6-yzsGf0-1q3HPw&amp;ust=1413016238827088" TargetMode="External"/><Relationship Id="rId2" Type="http://schemas.openxmlformats.org/officeDocument/2006/relationships/hyperlink" Target="http://www.google.co.jp/url?sa=i&amp;rct=j&amp;q=&amp;esrc=s&amp;source=images&amp;cd=&amp;cad=rja&amp;uact=8&amp;docid=_O356vMmHzToFM&amp;tbnid=2U5fNoXe8MPyZM:&amp;ved=0CAcQjRw&amp;url=http%3A%2F%2Fbusiness.nikkeibp.co.jp%2Farticle%2Fmanage%2F20081009%2F173317%2F&amp;ei=f5k3VNWnKo_d8AXw0IDQDw&amp;bvm=bv.77161500,d.dGc&amp;psig=AFQjCNGBlzd0IZuVMvK6-yzsGf0-1q3HPw&amp;ust=1413016238827088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.jp/url?sa=i&amp;rct=j&amp;q=&amp;esrc=s&amp;source=images&amp;cd=&amp;cad=rja&amp;uact=8&amp;docid=NEpdW2WxKnMn0M&amp;tbnid=60OER5gALE_aSM:&amp;ved=0CAcQjRw&amp;url=http%3A%2F%2Fdeeptunes.seesaa.net%2Farticle%2F5154021.html&amp;ei=T5w3VKDPMcXo8AXA44DgCw&amp;psig=AFQjCNEeFnbawyb4B21J6R2pEridqenWBQ&amp;ust=1413016702235615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ctrTitle"/>
          </p:nvPr>
        </p:nvSpPr>
        <p:spPr>
          <a:xfrm>
            <a:off x="755576" y="1340768"/>
            <a:ext cx="7772400" cy="1470025"/>
          </a:xfrm>
        </p:spPr>
        <p:txBody>
          <a:bodyPr>
            <a:noAutofit/>
          </a:bodyPr>
          <a:lstStyle/>
          <a:p>
            <a:r>
              <a:rPr kumimoji="1" lang="ja-JP" altLang="en-US" sz="9600" dirty="0"/>
              <a:t>ヒトの誕生</a:t>
            </a:r>
          </a:p>
        </p:txBody>
      </p:sp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ja-JP" altLang="en-US" dirty="0"/>
              <a:t>自然界と科学・技術②</a:t>
            </a:r>
          </a:p>
        </p:txBody>
      </p:sp>
    </p:spTree>
    <p:extLst>
      <p:ext uri="{BB962C8B-B14F-4D97-AF65-F5344CB8AC3E}">
        <p14:creationId xmlns:p14="http://schemas.microsoft.com/office/powerpoint/2010/main" val="28943399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s://encrypted-tbn3.gstatic.com/images?q=tbn:ANd9GcSgA4QzhoTCg2HuTqcrYEgKPn15jpUlclLxdTNfKdlay0vrYqNodQ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8928992" cy="6624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312166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kumimoji="1" lang="ja-JP" altLang="en-US" sz="7200" dirty="0"/>
              <a:t>猿人（ピテクス）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kumimoji="1" lang="ja-JP" altLang="en-US" dirty="0"/>
              <a:t>　時期：</a:t>
            </a:r>
            <a:r>
              <a:rPr kumimoji="1" lang="en-US" altLang="ja-JP" dirty="0"/>
              <a:t>600</a:t>
            </a:r>
            <a:r>
              <a:rPr kumimoji="1" lang="ja-JP" altLang="en-US" dirty="0"/>
              <a:t>～</a:t>
            </a:r>
            <a:r>
              <a:rPr kumimoji="1" lang="en-US" altLang="ja-JP" dirty="0"/>
              <a:t>500</a:t>
            </a:r>
            <a:r>
              <a:rPr kumimoji="1" lang="ja-JP" altLang="en-US" dirty="0"/>
              <a:t>万年前</a:t>
            </a:r>
            <a:endParaRPr kumimoji="1" lang="en-US" altLang="ja-JP" dirty="0"/>
          </a:p>
          <a:p>
            <a:pPr marL="0" indent="0">
              <a:buNone/>
            </a:pPr>
            <a:r>
              <a:rPr lang="ja-JP" altLang="en-US" dirty="0"/>
              <a:t>　　代表的な猿人は、アウストラロピテクス：身長</a:t>
            </a:r>
            <a:r>
              <a:rPr lang="en-US" altLang="ja-JP" dirty="0"/>
              <a:t>140</a:t>
            </a:r>
            <a:r>
              <a:rPr lang="ja-JP" altLang="en-US" dirty="0"/>
              <a:t>～</a:t>
            </a:r>
            <a:r>
              <a:rPr lang="en-US" altLang="ja-JP" dirty="0"/>
              <a:t>150</a:t>
            </a:r>
            <a:r>
              <a:rPr lang="ja-JP" altLang="en-US" dirty="0"/>
              <a:t>ｃｍ</a:t>
            </a:r>
            <a:endParaRPr lang="en-US" altLang="ja-JP" dirty="0"/>
          </a:p>
          <a:p>
            <a:pPr marL="0" indent="0">
              <a:buNone/>
            </a:pPr>
            <a:r>
              <a:rPr kumimoji="1" lang="ja-JP" altLang="en-US" dirty="0"/>
              <a:t>　ルーシー（猿人の女性）：</a:t>
            </a:r>
            <a:endParaRPr kumimoji="1" lang="en-US" altLang="ja-JP" dirty="0"/>
          </a:p>
          <a:p>
            <a:pPr marL="0" indent="0">
              <a:buNone/>
            </a:pPr>
            <a:r>
              <a:rPr lang="ja-JP" altLang="en-US" dirty="0"/>
              <a:t>　　</a:t>
            </a:r>
            <a:r>
              <a:rPr lang="en-US" altLang="ja-JP" dirty="0"/>
              <a:t>400</a:t>
            </a:r>
            <a:r>
              <a:rPr lang="ja-JP" altLang="en-US" dirty="0"/>
              <a:t>～</a:t>
            </a:r>
            <a:r>
              <a:rPr lang="en-US" altLang="ja-JP" dirty="0"/>
              <a:t>300</a:t>
            </a:r>
            <a:r>
              <a:rPr lang="ja-JP" altLang="en-US" dirty="0"/>
              <a:t>万年前に生存</a:t>
            </a:r>
            <a:endParaRPr lang="en-US" altLang="ja-JP" dirty="0"/>
          </a:p>
          <a:p>
            <a:pPr marL="0" indent="0">
              <a:buNone/>
            </a:pPr>
            <a:r>
              <a:rPr kumimoji="1" lang="ja-JP" altLang="en-US" dirty="0"/>
              <a:t>　特徴：</a:t>
            </a:r>
            <a:r>
              <a:rPr kumimoji="1" lang="ja-JP" altLang="en-US" dirty="0">
                <a:solidFill>
                  <a:srgbClr val="0070C0"/>
                </a:solidFill>
              </a:rPr>
              <a:t>直立</a:t>
            </a:r>
            <a:r>
              <a:rPr kumimoji="1" lang="en-US" altLang="ja-JP" dirty="0">
                <a:solidFill>
                  <a:srgbClr val="0070C0"/>
                </a:solidFill>
              </a:rPr>
              <a:t>2</a:t>
            </a:r>
            <a:r>
              <a:rPr kumimoji="1" lang="ja-JP" altLang="en-US" dirty="0">
                <a:solidFill>
                  <a:srgbClr val="0070C0"/>
                </a:solidFill>
              </a:rPr>
              <a:t>足歩行</a:t>
            </a:r>
            <a:r>
              <a:rPr kumimoji="1" lang="ja-JP" altLang="en-US" dirty="0"/>
              <a:t>⇒</a:t>
            </a:r>
            <a:endParaRPr kumimoji="1" lang="en-US" altLang="ja-JP" dirty="0"/>
          </a:p>
          <a:p>
            <a:pPr marL="0" indent="0">
              <a:buNone/>
            </a:pPr>
            <a:r>
              <a:rPr lang="ja-JP" altLang="en-US" dirty="0"/>
              <a:t>　　　　　手が空き、道具が使える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　　　（</a:t>
            </a:r>
            <a:r>
              <a:rPr lang="en-US" altLang="ja-JP" dirty="0"/>
              <a:t>200</a:t>
            </a:r>
            <a:r>
              <a:rPr lang="ja-JP" altLang="en-US" dirty="0"/>
              <a:t>万年前ホモ・ハビリス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　　　は石器を使用）</a:t>
            </a:r>
            <a:endParaRPr lang="en-US" altLang="ja-JP" dirty="0"/>
          </a:p>
          <a:p>
            <a:pPr marL="0" indent="0">
              <a:buNone/>
            </a:pPr>
            <a:r>
              <a:rPr kumimoji="1" lang="ja-JP" altLang="en-US" dirty="0"/>
              <a:t>　　　　　大きな脳を持つ事が可能</a:t>
            </a:r>
            <a:endParaRPr kumimoji="1" lang="en-US" altLang="ja-JP" dirty="0"/>
          </a:p>
          <a:p>
            <a:pPr marL="0" indent="0">
              <a:buNone/>
            </a:pPr>
            <a:r>
              <a:rPr lang="ja-JP" altLang="en-US" dirty="0"/>
              <a:t>　　　　　（脳</a:t>
            </a:r>
            <a:r>
              <a:rPr lang="en-US" altLang="ja-JP" dirty="0"/>
              <a:t>400</a:t>
            </a:r>
            <a:r>
              <a:rPr lang="ja-JP" altLang="en-US" dirty="0"/>
              <a:t>～</a:t>
            </a:r>
            <a:r>
              <a:rPr lang="en-US" altLang="ja-JP" dirty="0"/>
              <a:t>500</a:t>
            </a:r>
            <a:r>
              <a:rPr lang="ja-JP" altLang="en-US" dirty="0"/>
              <a:t>ｇ）</a:t>
            </a:r>
            <a:endParaRPr kumimoji="1" lang="en-US" altLang="ja-JP" dirty="0"/>
          </a:p>
          <a:p>
            <a:endParaRPr kumimoji="1" lang="ja-JP" altLang="en-US" dirty="0"/>
          </a:p>
        </p:txBody>
      </p:sp>
      <p:pic>
        <p:nvPicPr>
          <p:cNvPr id="1028" name="Picture 4" descr="https://encrypted-tbn2.gstatic.com/images?q=tbn:ANd9GcQOY7Zp8lejMTS7V1mO6jZorFpfnJiz_Z209XmItpmGMiowAHcpDQ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2492896"/>
            <a:ext cx="3960440" cy="4176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993012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>
            <a:noAutofit/>
          </a:bodyPr>
          <a:lstStyle/>
          <a:p>
            <a:r>
              <a:rPr kumimoji="1" lang="ja-JP" altLang="en-US" sz="6600" dirty="0"/>
              <a:t>原人（ホモ・エレクトス）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/>
              <a:t>180</a:t>
            </a:r>
            <a:r>
              <a:rPr kumimoji="1" lang="ja-JP" altLang="en-US" dirty="0"/>
              <a:t>万年前アウストラロピテクスからの進化：　身長</a:t>
            </a:r>
            <a:r>
              <a:rPr kumimoji="1" lang="en-US" altLang="ja-JP" dirty="0"/>
              <a:t>160</a:t>
            </a:r>
            <a:r>
              <a:rPr kumimoji="1" lang="ja-JP" altLang="en-US" dirty="0"/>
              <a:t>ｃｍ　脳の大きさ</a:t>
            </a:r>
            <a:r>
              <a:rPr kumimoji="1" lang="en-US" altLang="ja-JP" dirty="0"/>
              <a:t>900</a:t>
            </a:r>
            <a:r>
              <a:rPr lang="ja-JP" altLang="en-US" dirty="0"/>
              <a:t>～</a:t>
            </a:r>
            <a:r>
              <a:rPr lang="en-US" altLang="ja-JP" dirty="0"/>
              <a:t>1100</a:t>
            </a:r>
            <a:r>
              <a:rPr lang="ja-JP" altLang="en-US" dirty="0" err="1"/>
              <a:t>ｇ</a:t>
            </a:r>
            <a:endParaRPr lang="en-US" altLang="ja-JP" dirty="0"/>
          </a:p>
          <a:p>
            <a:r>
              <a:rPr kumimoji="1" lang="ja-JP" altLang="en-US" dirty="0"/>
              <a:t>ジャワ原人：</a:t>
            </a:r>
            <a:r>
              <a:rPr kumimoji="1" lang="ja-JP" altLang="en-US" dirty="0">
                <a:solidFill>
                  <a:srgbClr val="FF0000"/>
                </a:solidFill>
              </a:rPr>
              <a:t>火</a:t>
            </a:r>
            <a:r>
              <a:rPr kumimoji="1" lang="ja-JP" altLang="en-US" dirty="0">
                <a:solidFill>
                  <a:srgbClr val="0070C0"/>
                </a:solidFill>
              </a:rPr>
              <a:t>を使用</a:t>
            </a:r>
            <a:r>
              <a:rPr kumimoji="1" lang="ja-JP" altLang="en-US" dirty="0"/>
              <a:t>　</a:t>
            </a:r>
            <a:r>
              <a:rPr kumimoji="1" lang="ja-JP" altLang="en-US" dirty="0">
                <a:solidFill>
                  <a:srgbClr val="0070C0"/>
                </a:solidFill>
              </a:rPr>
              <a:t>言葉を使う</a:t>
            </a:r>
            <a:endParaRPr kumimoji="1" lang="en-US" altLang="ja-JP" dirty="0">
              <a:solidFill>
                <a:srgbClr val="0070C0"/>
              </a:solidFill>
            </a:endParaRPr>
          </a:p>
          <a:p>
            <a:endParaRPr kumimoji="1" lang="ja-JP" altLang="en-US" dirty="0"/>
          </a:p>
        </p:txBody>
      </p:sp>
      <p:pic>
        <p:nvPicPr>
          <p:cNvPr id="2050" name="Picture 2" descr="https://encrypted-tbn0.gstatic.com/images?q=tbn:ANd9GcSSySGWWqxb9gl6fokzgha1wTnaTfHlQhxsPdPXZOTMmcV37nkb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3212976"/>
            <a:ext cx="7776864" cy="3456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779851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kumimoji="1" lang="ja-JP" altLang="en-US" sz="7200" dirty="0"/>
              <a:t>旧人類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kumimoji="1" lang="ja-JP" altLang="en-US" dirty="0"/>
              <a:t>　</a:t>
            </a:r>
            <a:r>
              <a:rPr kumimoji="1" lang="en-US" altLang="ja-JP" dirty="0"/>
              <a:t>50</a:t>
            </a:r>
            <a:r>
              <a:rPr lang="ja-JP" altLang="en-US" dirty="0"/>
              <a:t>～</a:t>
            </a:r>
            <a:r>
              <a:rPr lang="en-US" altLang="ja-JP" dirty="0"/>
              <a:t>60</a:t>
            </a:r>
            <a:r>
              <a:rPr lang="ja-JP" altLang="en-US" dirty="0"/>
              <a:t>万年前：代表　ネアンデルタール人</a:t>
            </a:r>
            <a:endParaRPr lang="en-US" altLang="ja-JP" dirty="0"/>
          </a:p>
          <a:p>
            <a:pPr marL="0" indent="0">
              <a:buNone/>
            </a:pPr>
            <a:r>
              <a:rPr kumimoji="1" lang="ja-JP" altLang="en-US" dirty="0"/>
              <a:t>　脳の大きさ：</a:t>
            </a:r>
            <a:r>
              <a:rPr kumimoji="1" lang="en-US" altLang="ja-JP" dirty="0"/>
              <a:t>1300</a:t>
            </a:r>
            <a:r>
              <a:rPr kumimoji="1" lang="ja-JP" altLang="en-US" dirty="0"/>
              <a:t>～</a:t>
            </a:r>
            <a:r>
              <a:rPr kumimoji="1" lang="en-US" altLang="ja-JP" dirty="0"/>
              <a:t>160</a:t>
            </a:r>
            <a:r>
              <a:rPr lang="en-US" altLang="ja-JP" dirty="0"/>
              <a:t>0</a:t>
            </a:r>
            <a:r>
              <a:rPr lang="ja-JP" altLang="en-US" dirty="0" err="1"/>
              <a:t>ｇ</a:t>
            </a:r>
            <a:endParaRPr lang="en-US" altLang="ja-JP" dirty="0"/>
          </a:p>
          <a:p>
            <a:pPr marL="0" indent="0">
              <a:buNone/>
            </a:pPr>
            <a:r>
              <a:rPr kumimoji="1" lang="ja-JP" altLang="en-US" dirty="0"/>
              <a:t>　亡くなったヒトに</a:t>
            </a:r>
            <a:endParaRPr kumimoji="1" lang="en-US" altLang="ja-JP" dirty="0"/>
          </a:p>
          <a:p>
            <a:pPr marL="0" indent="0">
              <a:buNone/>
            </a:pPr>
            <a:r>
              <a:rPr lang="ja-JP" altLang="en-US" dirty="0"/>
              <a:t>　お花を添える。</a:t>
            </a:r>
            <a:endParaRPr kumimoji="1" lang="ja-JP" altLang="en-US" dirty="0"/>
          </a:p>
        </p:txBody>
      </p:sp>
      <p:sp>
        <p:nvSpPr>
          <p:cNvPr id="4" name="AutoShape 2" descr="data:image/jpeg;base64,/9j/4AAQSkZJRgABAQAAAQABAAD/2wCEAAkGBxQTEhUUExQVFhUVFxgYGBgYGBgXGBgYGBgXGhgYGBcYHCggGholHBcYIjEhJSkrLi4uGB8zODMsNygtLisBCgoKDg0OGhAQGiwkHCQsLCwsLCwsLCwsLCwsLCwsLCwsLCwsLCwsLCwsLCwsLCwsLCwsLCwsLCwrLCwsLCwsLP/AABEIALwBDAMBIgACEQEDEQH/xAAbAAACAwEBAQAAAAAAAAAAAAAEBQIDBgEAB//EAD0QAAECBAQEBAUDAgQGAwAAAAECEQADITEEEkFRBWFxgZGhsfAGEyLB0TJS4ULxFSNighQzcpKiwkOy4v/EABkBAAMBAQEAAAAAAAAAAAAAAAECAwAEBf/EACERAAICAgMBAAMBAAAAAAAAAAABAhEhMQMSQVETInFh/9oADAMBAAIRAxEAPwCxQikpi8Rxo886CkJieWJtHoxitomI6UxEjeME4tLiJSUZRHBHTGAcmqHeM9xzFqURLBZw6jsNvI/w8O568qSolmryEYmZNzqU5LEuojySPdIGykF6enTQ2WWNw5sBbSpJ9tHJGEBuL1A+5/NvSL5aEoDkVOlSw2O5tTVw7CK5+JYNVSjp6E5ftQWLMYKT8KX9Jz5zAJSAANBQfz1NIXqUFH6fr05fz2eKJqVK/Wqmw066D15wZh8LRj9INwl8xGylXHQcusNSjsFt6BFqDtRah/SgUHVQ+0dKFn9agh7JTU+A/MFzsSiWMiWGyU+pIfpRyd4s4dhFTDYITq1H8DXx8I3albNV4Fn/AAo0dTbsPIax5OAN2bkA59Y2MnhiEh0iu9VH+a9YA4hhVNoOqg+ugt0if57wh/xVsQKSRcEjmQT/AGgdSSXDt59fL0gufhj7MV4eUoH6nAAJKtANn8hzMUi/RWhhw7h6RUjMqlzrpyS/R/SDeIYgpGSX+ogEqZgB4/qNL2DVJJIFOJypBSHWqiE3Z79SS4fqA0WYSWzputVVE3Juyfy3SzwsvrMgeSDUqDNZ6jqo6btc9IksPR31qKdgLwcrDG0whJ5n6r6AC/IxXOwYSHQc25qjyBofV4CkjNFWExCpYYpTkNiKB9QCktWnTvFk+buDlOoJcdn9naBvnKD5W5sG8Q/8RUnEBVFDnQkPuHFLcvyC43kCdBK5AmC+YnXXlTX8wNPwapRCkKcXpTy93icsNZZIDsT0/cl83YGDps7OkpLPfM/Sv0i99oyxgzzkv4XjApOUn6gaPYg2bz+2kG4mYCQyqtcVsWDtcMPKM5JkZSdUuwY1FaONRbexpDjC4oJyuC1nCSGd/wBW1TfW0ZxBYVKTmNQXGn3HL3SL8vKLaEU7GIExhSC0QHMl1hg0UrTBQrHSFxImBkmLM8CwUXRExETI4DAMWBUeEQKXtSKzicn6h4B37XPaMai+OgQEeJJNkzVaUlq+7RFeLmkOmVlDPmWpKQBuoO/g8YNME+I1nJkSCSq/IfbrCGTh8qAxDvUmwOyaV0rTlE8ZxBa1VIIe4qL6A5R6wJxNZS+YlSgwFaVFQBYADaCkyipIrnYyWksHWd/6fDXz72gFU5SiWpqffhFQlqP3qGH8QQmWLJKa3JzVO5paKYQC1xmINgSSrb8loKw61TAUy/oSaFdCTtU2Hh40geRgFzCE/wBIZzUeqft6Rr+D8FmIH0ISkU/zFmlWLAFiK8u8S5JKP9HirFvDfhyWmq3mK2H0pbdyQVa8usaCRhkpFJSAA39AUeQLqSx7wSqWUJzLmAgdX7qJAHnGZxfHZaVMhADi+QVG9n7vHNcuRl6UTQL4jLSw+Wh+jGuyduihCzF46UqlvNPoD6gbwuxHEkqDKCe1A/Sw9Na3gWYEqL1HQk86gvvpBUF6ByZHEBLlgezHvZ4rUijEgOxLmzWt78IvQmlexs29RFWJL5Q9aVPTQ6aeMVihGSkKRmYFD2cr+ptmy0Dc9rwbKlqYihSdM1L3DEMe8KZmGY1dwXoQ45191hhISGDE2pyOoB06Q0kKmE4eWWYTMyf2KYn/AGrSr1rExLT+461cFQ6lqjm/WlYS4maHcvm3RQ9aNzoR+Yvw/FM30qIVoCwTMHINRV7aQOjeUbsTx2EFSEVFaUPUNYQmWkKLE/VcPQnvV/E6mNGlQWkDNUOUL2fRQ0BrCriWFLstNd+b/u+/eHhKsMWS+Cye4OgNPBtTp6W5x2VM5ZVDUEiu7WboI9ONQlTgsMpsbAUIroYpXfNcakadm8vKLVaJ6HeDwSljOmYHT+oEA6hqBqM9fSsMF4KcQQpUtNS30lWYPQmtNad7xn5GMMpWdJOUhjzSeR1H5EbDCTUzEBSTQ2LvpceLNyibswBgcQuUck4Mkmih+kE6PYPSm5LQ3yxISgpNQC4Yg2I2PvWBpIMshJfJRKXqUnQE6pOh0t0Bi4xApi9SYrVGAFx4Rwx5MKMWJiYikRYDGAWpMc+ZECYFmz2LJGZWw06nSMCgudOShJUogJGvvUmjQgxE2biSyRllPaztqoDxYbdYYowRWXmkHk1A+grTr13YMJMpKQ9hf8eekE2jPY3hqZaQC6iULd2vQC3URnMaz5lk0skGpJu9KVprGn+I8XmKQKX6sTU+UZQSgpRKiSkGwudg9hzgx2P4el5luyUgalglKQRQZqVOj1OkMeE4MrUyFfSn9SwGAY6LI/8ArTmdYSJHzGBolLkABgXNWFwnsSW100suWmUkBY+WgfpQB9ajvlf1bqSYXk5OuFseEL2McDLyhkM4uspqGu2aiNKmvIVgfiPxDJkPeYsDmS/Xz0HIxm+P/ECj/ky3S+iTYB6E0r0b8AcP4fmKU3PgNyX2iK4sdple3kQnG42biFPMok1yglz0FgO0X4Thin+qqeXug5Xh5guEVt/b7Q6lYFgwA96QHyVhFI8f0zKOEA31tB0vgdB1PoG+8aWXwsNV+ln5kiK/+GAcEfzC9rH6ozyuGspjXXan3jk7hByFSSxPj0paNHPwgJSQAGuCL036esCYuQnIX3tYVppDqQko4MzKkOXNd3FehiWKwYFhRVG2OkH4WWGIBIG72510/EUTgRvR/C7eUUbJpYM9PwQU7O40++8K8Thcp3B3v2O/P7RoJ2h0963B/vC7GSnva49+7GGjJoSUUK8NjlylXcc7sffk0PpOLRMGRX00BQWs+nTRuW4oj+S4YtTXY+x6RUmYUHKr9LeIJ/DeHJxVxUv6StxGnEcGD9KgxDbU76/2hLMJSSk33DsfKh9nk5l4rMCldWDhWrHfcXr1FDYLHYdwx/Umytx/H38RBtOmaStWgdCPpOw8a+/OGnwrxTIv5Kj9KyANsz/f7CEsiYQVJL2L8/pJPmHimaGN2PtiOf4ivW8E7PqYp0iS0AhjV4XfD3EvnyQT+tP0r66HuPvDNog1QSoGm/OKyIuyxzJGAXgR0JiQEWJEKGyIREVJi5oguAYpO28eygWjovE8sYJ2SI7PIFXta9zR2Zhf20dTaF/FT9Fa1BI3ALt0JA7PBQDP41HzlKPzUhNQFMqwo7lP6XeusDJTKSAECYok6hMsFtXJUcorUj7EU8Txhqh7OS2pJLCJYQFICjQhLk7OTTrBeFZRIa4fE/KSSlgo1Jq77uXItYNoGgLHYzKlS1k5iKA1VWxL63p/LUzcQEjMf9o9Cdt+kJMROVOWAd39dNBsOW5MCHHb7MeUsUg7guBVMVmNVKruwp+Y+hcG4Mwdq/b39oE+E+HpSA40/EbTCLFOkQ5ZuTOnih1R2ThEpBoLa6d47ISxP0hg1d6P3iU6TShIgNWYWsK+MTRQMmMKs/S8QxEoKtSjOKGuxipOMOU/SSznrR284tlrKlA/0kNq4L3vBFZXNkqcuwp5coFxqQEVFWYDc6w0nGhL0AvYj8wh4uuiWIu1e7ecMgPQuOGYpJABIYWG7lTe6RYnhw1PhzFI5jiS37TQtQkCrdCRFWEzMCC3t6e9IZsWgLEcPAsH/P5hVPl1p3G/UW0h7xSWtKRzHvtCCepRvd3PWGjYskhfOl5ST5jxdt4WY5KSH0NQ39J17f3h5NRRz/Z4SrTVUs2NRyP818otBkJoDw87KQDYHunmNuYsYaSlBghViHQoctB78mhQztuKeG/b0giWP6CSBdJGh9+sVmrJxdHMZIIrs/hy/EL55+ka5fSp+5hxnLMtiN+33t3hZjpJDkVFPL+DB439FmvUGfDPEvkTgSWQqi9Q27bg+6x9Lj409dvSPqHw1jPmYdBJcpGU1f8ATQPzZo3LH0SLsbNHIhnj2aI0MFgRNIisRIKhTEjFSzElKipUAKOCJKMcSIguME6uYwhLx3iQQkv+rQDTn9h1JpFvFuJiUCBVW2td9h57RjMdiFKWc13ttyYW6Q0Y2NR1BNVqO9/PzvF2JxBcDYC+hYOTuSbD7XGSHNaC7cgNvvHVzMxUs2ckdSfX8xSjEcQsrOrAOSfG8E/C+GzzCo2Hv0iAkNKUSfqV6anlt4w1+EiEg0rWFnL9XQ8V+yNdLxny2owA/vSIyuMF6EvqBfs0DEJXQq7VA6QSMDLS50EceDsyWL+IljVjzvfnBOG+Ikm5f3u8KMdi5DgVU5YMCz7A2BhLOxuHUSlCTnFCxBvaqS14dRtaJuaT2jdnjMtQWxuCKtt+It4RxMKSwFqR80XNmIVlyEGjAmjGNRwAFAcm9T16QsodUPGfZmnx2OyuH2PrGO41xJ/+4eOYGHnE5gYm1PX2Ix/EZSiHZxcxoKzTdIeS+LJUK6BqDfXrFqOKpFTt06U7Rm5GKSF5FIcHb9Xh4wXi1y6fSovRIIL+AoTUeMP1E7YCsbxvM7WHnoae9YDPEAbjm8BoxEnMUlwbMpJSQD2o8TxGHyBuZ7cxD0lhiW3lEZuKFv7QvxYBr5xYZIEDLnBLk15Q6rwnL/QLFIuoa368+VfIxKWrMhxdJtyOh6EBupj2ISySRT+4I/8AaKcLOALkUNCQLdRYjwi+0Q9GeFn5gwKuaav1BHemvOPYzBkpCrvqPIt42gaYjJ9QqHemzEV7UftpBuHxiWOZyk0O4pq2rHXltCNVlDbwZrEoIJ5ex75iNj8BT3RMRWmVXi4PoIRcYw+VRKapNCdDXyeGXwRjES5ikrLfMCQkmzuSx2d/ERWT7QJVTNoaRFSovUmKWiAwaDHXiESeJhPExF47FahGCSKmhVxrHFApc0AdiT4WhhlArfrU9nhVPkZpgJqQFHpQ28b8uUZBE6MGtSin+tv8xV8pNQhG6zubVO0LJUtOZRoEpJU/6qPRKTqo0ryManDHLImKsoqX4qDBvBPhGREqhD0tagoGJGpAA8Hi0QFGLm02zXZyej7W8IvmycoQgtQOr3r/AAItkpD/AOlNWLOcoJo3asRWgkuwNubc+UFsZBOLoioZ2psnQ9SftBXwrMBNNzCnGqORzckA+P8AEE/C62W28I1+jHi/2Po8nhqJgeoJ1BY+ULOI/DoYj500AnQjL0Ib7wz4dPIaHslaTQsT70jjtpnc4pmcxWGKpMtMsys8lSVpJdNRQhSeYaoOkKpfAJipy5k35YK1Z1EKdSjoKJ+kdI3BkSLlCH/6RFE8gUSegAryhu7JPgi3YjxHCACFqapD1NNdu8TQkJKQkNWtPKGcxFPqFXDu591gaUgZw1QTX7dIV5KJVot4hKAlk0D8r+6xjFzFOoMwD329+kb7iUgfLvZ69YxeJkVDh3cD1rDRFlYHwjCrmLmrQBmIABU7N0FxaNFxDAD5EoBIE1C84OYKSsls4U7MSyS7aNrAPAzlmBP7nB9+7xplS02ID7bQ0pOxPxqSpmFncDV81U2b8pGZWZbLS52CUpFBAmMQ5JSpnrY5ewJjWcUwiE1o/wCYDThEEWc+3g929mXCo6MnMSsjS0DLwZUEuevq0azFYVKbwj4jNqw3ikZfCc4UK8YkBKxyT9x94UIpaohhiJgJU5uGfnp2cCAJQZTEV2jpho5pbGMtboDbt0ffz894JCBrT6Xpb9TMWrQkFxvYwAj9J2NfA18osC3SDoQU9CB96eEKYJXLdOUjRwdwGG1xS2h5QmnJIpdj4j2YMmrylJN79jQjn/EMuHYZK86SGKmVKXoVJQFKQf8AaadOTQydCsYfC/xHmyypqnNkq12CVH0PSNQoj2DGPm/CqlpE2UoBSg+VmDtuCzuIN4f8TBCcmISoTEHKaVLWJ5+t9YRpPKMauOxEGOgxEY8YiqJRxUAxUBFSUMp/9IbxU8EAQPjp/wAtJVTk9u/LXtGCZzjeMKAZItnJLVJcCnYlXjyhFjJ2Vkmqj/TqOZYUJ/EEJCp83LLBNarLitSXI5Ow6xofh/hMtSApaQtR/c5ADlgBazHu0XxFZFMxh5BIJIOZQy1oz7DQfiDcLKKUFLAucyi120d7fmDfjGUmWUBAYEEcqlrQtXNSMKhv1KzPyYl69G8YGZKxrSF+JW4Hj5Eer+Ed4TNyzEkaX7xUtQodG/MQw6iD1LeYP4h6wFPJ9LwmMtDfDT3IZqxkuHzCKwzkYkpFNnHjXwjicaZ6MJWjXoU9y51btFslYBsArfVtISYHiD3NYlOxqmIlpzTCbEsObmFoLHHFCMoqL25/mFmBQVL+m2pgPi86YhCCo1DBTGj/AN4a8EQ6dA+rXhTJEuJF5ZY0396Rl5+HNHo5vpGzx+GGRy7Xe33jG8bDBg7F+RBGsNEWRHCS2UAKqH59+EaHDhwSRcu9Yw3CcefmJBL8942Yx6ZaQ5qoUfr/AD5w0lkEWjk5CSSoM+j6DXp/MCTy1qNtzivFY0AO/YVeFGN4lvSkZIZtFXEMRUim8ZzETqmC8Xi3L7wnxky+8XhE5uSQHiFXPOLsMCoimbKH1dhoSNHbpA0w07xp+E8MyS8yrrBPQC3k57jURdukcj2KCGJTycdxb08IowM2mV7KcP2BB5W8IacWwrMoUu43B73B9OUJbE6H1f8AvAiFjLGygZSDYh2chlJfTXMkmo2IPU/gUozcOtKf+ZLUFyz/AKkpsdwR9ML8LOIBlqCVBSaBwHuQUr0Ooca6Uhj8G4lpikWdLjsRTrT1gvCEH/w5OzSEl9V9vrVEOK8ElT151guwFCRZ9usWcHASlaRZM2YB3Vmb/wAoLJid08GDWj0eJjkSHJRxUdjsAxACMtxyYrETPly1OkDej7nerezDfj+PEuWRdSgwAuXpTmbeMe4Jw0ygpS2K1ly1kjRI5AvXV4dYVmKJfDUyJKQLywpZP7lMHPg46Qw4VKySpSdQhIPVg/d4hxMOMo/qDeN/IGDkpgNmMx8bYVUxII/+NLsBViq/aj8oyMxRys9Ht3D+N41fxVxLKpkqYlOVTaB/U1jOIwa1gkD9LqblQa9T4d4rDWQMr4dgDOLPlSLqLsBSg3U7ADn3jV8K4AEMS7VYmijSh5Oxp/MWcDwyCEKTmyqBUxb6S4cO2jAfiG+OJYBP6jQcub8gSYWc23QUjOYOcQAffh2hnJWSHFgH6WftCdSMpUn9qiPAtBWExdBTXxiMkdkJeDrDTnWkptW3uhENVTHOuhhHg1ZNOfYwywc16kVHvSJM6ExniJIWAHeoPhb8wbgZ4QydqtGR4jxVcpWUBR/blq408IBncfW7lJB84CiwOaR9ExvEgUkatGJ4tiCol7F4Vz+NqIo/c+kBDjKAplEEnapEPGLJSmizh8oJmZlUCa/aNTjUgpzBrUPahjHYrFfqoQGh7w5SvlIzXyikPP6DjrRV84sSpiB9xoYWY+akh4Oxs26acxCjFDa0GOwyYCuYSbwvxKqwTPmNAJrF4o5eRl2HSC7uzG1ff8Rq+DzVKQguglBKCkuFFh1rRtIyshTHb+ffrGk4XlRMSwZExCX0yrDg9Dcd+cGWiPodjZKlgn5bciRbkAb61AjLcTw4BcBgQaAkkG9X8G5RvZoJDMDCjieCzg5QA5YFqhgV+rDo8LF0EU8OkomsguzIu7AupKmf+k6B6ElmNhZuEmScRlSXUFJyVZ7KSK8qQR8MKKMQULp9KgQbZk79Bm8YacTwQUj/AIhLhSFiakVqhOWjGxKUA+Ah7yAYcELy1LFlzFq8WB8wYNeA+DJIlAEvV/8AvAX6qMFGJvZg14kBEWiQhBiaRFWKniWkqVYeZ0A5vFgMKMaPnzhLH/LlF1nQq0T6+J5RkgFXCcKuav8A4iaN8idtj4UHt3ccSWpHTyjN2YqKXL9fQj7+ccx2JEuWtZskE9/7xbltyjP/ABnjUplfKBBWpiRsBUP1LRkrZrE3BcErETFTZj5Sq+5H9I7EdHhtg8VKTPnBRACUoSEsS4AIIA/2iAZCJokpC3RKSGSkUUrmW1JPWsXcJ4WUuo/qUzhrXpe1fF4MpLJSMGw7C4yXLyhLhKVKFmoqovzyjxgocWGbME8g50/n7CFs6U77t5ix8Wiv5r8h7vCXY/46IYteaYpQDA1bs3rFciimiPzKxYkgGurN1Htu8ZjxwhqiYQ1K2jR4GUFCoDtryhJwiXnIc218I0KSBQRCTydUdFc3hyVD6kgj0Pswon/DwJuW0qWHjDvCT8pOY0fUxfMxkohgpyYCbBJJmH/wbMpVAwijE/DWVRLBriNThiAVgg/U7ECr7GCcWAJYzFjzo/YxRSaJOKZjMPw1IUkkEgEU05cobzE5Q4t7tEFqGb3eOzZwywW7ClQlx8ypMJ587+IaYsUqYSrLvtFYIlNgi44lMSvHF0EWOdlmHlhTpso/pPPbu/lDDh88GinDlj/pmBq92HdPOFJSaEafxDDDzAtVaEgBWytn26wzWCdm4w8wlIe+vXeB8cpkk/sWlX+1xm/8SfCFPCscUqyLuaVspv8A29bw6nJcHUEMeYiVUEV8awA+bLnD96UzOaXABPoeTbQ1xsxpazrkV4sWgGep5JQ7kFCd6FYY+R8DBE8FZD0S+ZtTlL+D5erwTA/AHQj5Kh9SOd0nXsaeEHLXFU/DhRBqFJsoXG/UcjFSp7UOUnqQ3IgAtAeTDx488REdeEMV4mcUilVEskbqP2FzyEcwkgS0hIrqTqSbk84hKl5lfMNw4TyB1bc37gaQS8EJ6JoiibOCQ5NIzvFeKKU6Ulvs9u58oFBSsacY48iWkplnNM02HM/iMwMKp5cxZeYuakseoYHmadBFvw/gROWVmqElk8zvGh4rgv8ALQQzomy1dgoP5GM5qL6lIcVrsSw+Cclc0uQTlANEDRtzzizEL5QxWjsPWBDL5Rz3Z11WhZMJYiAFBqaEn375w/xEi77QoxUqtodMRoXzl7CITC/UVBixSfKA5P1rUAWs2ztFCTwaP4fxVWeG+JxpSaAnUgVZ4x2FmKlqchj/AFD3yjZ4DiAysGY1iPJHNluOVqgRQxEwHKlMsDVTP1CRFmF+FJkwZjiQ72I//VO8RxmJymj+6x7/ABpIDuOdftGjKh8ehCcDjJYouWt7FQVm8jCvH8LxcxyVIPc3b/pi6Z8QuKN4xUriwWzqLftqA/3iiZn1FSZE+V+sBQH7C58CAYtOOQtLg/l9osxPFXokCBZuISa5RmpVvPvAwybdaFnEJpbvC5avp6wxxUwBz7rCoVi0dHPJkBHMpJpHU+QiyWj6jWwbvR7dfKKpEpMnJS1DvHVymLp10ggSHeImSbO3T28HsDqW4ecFMldCP0q1HItcekPsDxAj6JjaAKcVHoeo8IyyUkHneusM8GHFf7QHGwaNFOQFFJ/b4uevpq/KLArcQsws8oASuo0P8QdKnPR3O++xhGmgkspN6J21PXYchEgGoKdI68cgGDs8cKn+8U5ok8AxdniKlsHJpFSpoAcloUY7HZ/pFowUrK+KcRcFWlkjcmEuOXlSR/U1dypdPQKi/EKBmJGiElXfT7QHnzLlg1eYVdkAAeYV4w0V6O/hsuC4b5ctKdhXr/eGmITnQpI1SW2djAGGNIIlEg0LRxvdnaqSoukLzpHPygqWkDd4DkSWLk01gor5xgAmLNTV/doU4ld+UHTy5OsKcSq8NEWQPOIA56QDJRlY7n36QVMS9X5RRiBz9iKok3ktxBdjr7vFuBxpAazHwgZ3D3gFM8pNa84CjaoLdOzTf4gG3J1fyGwhZiJQWfpFToPuYHROB1hng8iahVfCFrqNdkf8FytmJfkR+IHmYYh2J8vtBq+JizP3imdNDvGtmpAcuW17QPj8QLJNt4vnTCRSFeJIdtYeKEkUrmlUVr2ia6R7KyQrcsIsiLKjcbDzgjD2rcjzvFEoOffu0ElLdRD3QlBslVYmuUHfTTrFUlTwYEu0I2USwDyUB2PaGcqWHADVau1RCvEFjWm28GoBAZ4xqsuSVJLEOObVpf8AtBasKwzJLMx2BB5Vbo8CYYbixcn3peGRm/QxDhstKFjS+oNu9odNPZNxohLmvQhiNIseBsSsZEBy73VcEMP1RD5yg4IcimvmwvCOPwAfmj0yeEhzApWYXcTnHMkaM8CgrJOfiis17DaBMzGIydYomzDmMKW0QWv6l9APT8RRw0f5sp/2H/3MVzll1f8AUn0MRwq2mSjzI7OfzFEsE7ybuRN0grDzQ9biEEmcRDTDLJHhHG0dikNJk4doEM2+jwMuaW8Yo+YadYyibsQxeJaogSbMfSKMZMLxDMaQ6QjZdOmBIfr48oCQoljEMQsu2jRGYpm6P6RSKwTbLpM2ih2gMgEkRR8w16x6Usu8HrQLsKw6KecXFZHSK5a7c/f2irEzTSBsJIziDWLlYsQFMF4pWYPWwWGT8ZShbvAJmaisVAPeLCdIoopC3ZWCSawwExwkMPpDnoBWn3gVAoTFmGqetPODsXwvSQKte35jqg9d4ruDF0uwgSAiMqY1oOMxm2MBqSyve0FYgMl927XtCjokwUYJSGDWhfhlWhhLVQnmIAwbw7Vy8WzprEs5D2J6tXQ184GwyqPqDFy1OmvXubwQFpxwKWUAUk1oCaMxpq/jAsqUkgHOf58DAi56kg5S1BAUueSKgUcecOhJH//Z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38100" y="-1020763"/>
            <a:ext cx="3028950" cy="2133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5" name="AutoShape 4" descr="data:image/jpeg;base64,/9j/4AAQSkZJRgABAQAAAQABAAD/2wCEAAkGBxQTEhUUExQVFhUVFxgYGBgYGBgXGBgYGBgXGhgYGBcYHCggGholHBcYIjEhJSkrLi4uGB8zODMsNygtLisBCgoKDg0OGhAQGiwkHCQsLCwsLCwsLCwsLCwsLCwsLCwsLCwsLCwsLCwsLCwsLCwsLCwsLCwsLCwrLCwsLCwsLP/AABEIALwBDAMBIgACEQEDEQH/xAAbAAACAwEBAQAAAAAAAAAAAAAEBQIDBgEAB//EAD0QAAECBAQEBAUDAgQGAwAAAAECEQADITEEEkFRBWFxgZGhsfAGEyLB0TJS4ULxFSNighQzcpKiwkOy4v/EABkBAAMBAQEAAAAAAAAAAAAAAAECAwAEBf/EACERAAICAgMBAAMBAAAAAAAAAAABAhEhMQMSQVETInFh/9oADAMBAAIRAxEAPwCxQikpi8Rxo886CkJieWJtHoxitomI6UxEjeME4tLiJSUZRHBHTGAcmqHeM9xzFqURLBZw6jsNvI/w8O568qSolmryEYmZNzqU5LEuojySPdIGykF6enTQ2WWNw5sBbSpJ9tHJGEBuL1A+5/NvSL5aEoDkVOlSw2O5tTVw7CK5+JYNVSjp6E5ftQWLMYKT8KX9Jz5zAJSAANBQfz1NIXqUFH6fr05fz2eKJqVK/Wqmw066D15wZh8LRj9INwl8xGylXHQcusNSjsFt6BFqDtRah/SgUHVQ+0dKFn9agh7JTU+A/MFzsSiWMiWGyU+pIfpRyd4s4dhFTDYITq1H8DXx8I3albNV4Fn/AAo0dTbsPIax5OAN2bkA59Y2MnhiEh0iu9VH+a9YA4hhVNoOqg+ugt0if57wh/xVsQKSRcEjmQT/AGgdSSXDt59fL0gufhj7MV4eUoH6nAAJKtANn8hzMUi/RWhhw7h6RUjMqlzrpyS/R/SDeIYgpGSX+ogEqZgB4/qNL2DVJJIFOJypBSHWqiE3Z79SS4fqA0WYSWzputVVE3Juyfy3SzwsvrMgeSDUqDNZ6jqo6btc9IksPR31qKdgLwcrDG0whJ5n6r6AC/IxXOwYSHQc25qjyBofV4CkjNFWExCpYYpTkNiKB9QCktWnTvFk+buDlOoJcdn9naBvnKD5W5sG8Q/8RUnEBVFDnQkPuHFLcvyC43kCdBK5AmC+YnXXlTX8wNPwapRCkKcXpTy93icsNZZIDsT0/cl83YGDps7OkpLPfM/Sv0i99oyxgzzkv4XjApOUn6gaPYg2bz+2kG4mYCQyqtcVsWDtcMPKM5JkZSdUuwY1FaONRbexpDjC4oJyuC1nCSGd/wBW1TfW0ZxBYVKTmNQXGn3HL3SL8vKLaEU7GIExhSC0QHMl1hg0UrTBQrHSFxImBkmLM8CwUXRExETI4DAMWBUeEQKXtSKzicn6h4B37XPaMai+OgQEeJJNkzVaUlq+7RFeLmkOmVlDPmWpKQBuoO/g8YNME+I1nJkSCSq/IfbrCGTh8qAxDvUmwOyaV0rTlE8ZxBa1VIIe4qL6A5R6wJxNZS+YlSgwFaVFQBYADaCkyipIrnYyWksHWd/6fDXz72gFU5SiWpqffhFQlqP3qGH8QQmWLJKa3JzVO5paKYQC1xmINgSSrb8loKw61TAUy/oSaFdCTtU2Hh40geRgFzCE/wBIZzUeqft6Rr+D8FmIH0ISkU/zFmlWLAFiK8u8S5JKP9HirFvDfhyWmq3mK2H0pbdyQVa8usaCRhkpFJSAA39AUeQLqSx7wSqWUJzLmAgdX7qJAHnGZxfHZaVMhADi+QVG9n7vHNcuRl6UTQL4jLSw+Wh+jGuyduihCzF46UqlvNPoD6gbwuxHEkqDKCe1A/Sw9Na3gWYEqL1HQk86gvvpBUF6ByZHEBLlgezHvZ4rUijEgOxLmzWt78IvQmlexs29RFWJL5Q9aVPTQ6aeMVihGSkKRmYFD2cr+ptmy0Dc9rwbKlqYihSdM1L3DEMe8KZmGY1dwXoQ45191hhISGDE2pyOoB06Q0kKmE4eWWYTMyf2KYn/AGrSr1rExLT+461cFQ6lqjm/WlYS4maHcvm3RQ9aNzoR+Yvw/FM30qIVoCwTMHINRV7aQOjeUbsTx2EFSEVFaUPUNYQmWkKLE/VcPQnvV/E6mNGlQWkDNUOUL2fRQ0BrCriWFLstNd+b/u+/eHhKsMWS+Cye4OgNPBtTp6W5x2VM5ZVDUEiu7WboI9ONQlTgsMpsbAUIroYpXfNcakadm8vKLVaJ6HeDwSljOmYHT+oEA6hqBqM9fSsMF4KcQQpUtNS30lWYPQmtNad7xn5GMMpWdJOUhjzSeR1H5EbDCTUzEBSTQ2LvpceLNyibswBgcQuUck4Mkmih+kE6PYPSm5LQ3yxISgpNQC4Yg2I2PvWBpIMshJfJRKXqUnQE6pOh0t0Bi4xApi9SYrVGAFx4Rwx5MKMWJiYikRYDGAWpMc+ZECYFmz2LJGZWw06nSMCgudOShJUogJGvvUmjQgxE2biSyRllPaztqoDxYbdYYowRWXmkHk1A+grTr13YMJMpKQ9hf8eekE2jPY3hqZaQC6iULd2vQC3URnMaz5lk0skGpJu9KVprGn+I8XmKQKX6sTU+UZQSgpRKiSkGwudg9hzgx2P4el5luyUgalglKQRQZqVOj1OkMeE4MrUyFfSn9SwGAY6LI/8ArTmdYSJHzGBolLkABgXNWFwnsSW100suWmUkBY+WgfpQB9ajvlf1bqSYXk5OuFseEL2McDLyhkM4uspqGu2aiNKmvIVgfiPxDJkPeYsDmS/Xz0HIxm+P/ECj/ky3S+iTYB6E0r0b8AcP4fmKU3PgNyX2iK4sdple3kQnG42biFPMok1yglz0FgO0X4Thin+qqeXug5Xh5guEVt/b7Q6lYFgwA96QHyVhFI8f0zKOEA31tB0vgdB1PoG+8aWXwsNV+ln5kiK/+GAcEfzC9rH6ozyuGspjXXan3jk7hByFSSxPj0paNHPwgJSQAGuCL036esCYuQnIX3tYVppDqQko4MzKkOXNd3FehiWKwYFhRVG2OkH4WWGIBIG72510/EUTgRvR/C7eUUbJpYM9PwQU7O40++8K8Thcp3B3v2O/P7RoJ2h0963B/vC7GSnva49+7GGjJoSUUK8NjlylXcc7sffk0PpOLRMGRX00BQWs+nTRuW4oj+S4YtTXY+x6RUmYUHKr9LeIJ/DeHJxVxUv6StxGnEcGD9KgxDbU76/2hLMJSSk33DsfKh9nk5l4rMCldWDhWrHfcXr1FDYLHYdwx/Umytx/H38RBtOmaStWgdCPpOw8a+/OGnwrxTIv5Kj9KyANsz/f7CEsiYQVJL2L8/pJPmHimaGN2PtiOf4ivW8E7PqYp0iS0AhjV4XfD3EvnyQT+tP0r66HuPvDNog1QSoGm/OKyIuyxzJGAXgR0JiQEWJEKGyIREVJi5oguAYpO28eygWjovE8sYJ2SI7PIFXta9zR2Zhf20dTaF/FT9Fa1BI3ALt0JA7PBQDP41HzlKPzUhNQFMqwo7lP6XeusDJTKSAECYok6hMsFtXJUcorUj7EU8Txhqh7OS2pJLCJYQFICjQhLk7OTTrBeFZRIa4fE/KSSlgo1Jq77uXItYNoGgLHYzKlS1k5iKA1VWxL63p/LUzcQEjMf9o9Cdt+kJMROVOWAd39dNBsOW5MCHHb7MeUsUg7guBVMVmNVKruwp+Y+hcG4Mwdq/b39oE+E+HpSA40/EbTCLFOkQ5ZuTOnih1R2ThEpBoLa6d47ISxP0hg1d6P3iU6TShIgNWYWsK+MTRQMmMKs/S8QxEoKtSjOKGuxipOMOU/SSznrR284tlrKlA/0kNq4L3vBFZXNkqcuwp5coFxqQEVFWYDc6w0nGhL0AvYj8wh4uuiWIu1e7ecMgPQuOGYpJABIYWG7lTe6RYnhw1PhzFI5jiS37TQtQkCrdCRFWEzMCC3t6e9IZsWgLEcPAsH/P5hVPl1p3G/UW0h7xSWtKRzHvtCCepRvd3PWGjYskhfOl5ST5jxdt4WY5KSH0NQ39J17f3h5NRRz/Z4SrTVUs2NRyP818otBkJoDw87KQDYHunmNuYsYaSlBghViHQoctB78mhQztuKeG/b0giWP6CSBdJGh9+sVmrJxdHMZIIrs/hy/EL55+ka5fSp+5hxnLMtiN+33t3hZjpJDkVFPL+DB439FmvUGfDPEvkTgSWQqi9Q27bg+6x9Lj409dvSPqHw1jPmYdBJcpGU1f8ATQPzZo3LH0SLsbNHIhnj2aI0MFgRNIisRIKhTEjFSzElKipUAKOCJKMcSIguME6uYwhLx3iQQkv+rQDTn9h1JpFvFuJiUCBVW2td9h57RjMdiFKWc13ttyYW6Q0Y2NR1BNVqO9/PzvF2JxBcDYC+hYOTuSbD7XGSHNaC7cgNvvHVzMxUs2ckdSfX8xSjEcQsrOrAOSfG8E/C+GzzCo2Hv0iAkNKUSfqV6anlt4w1+EiEg0rWFnL9XQ8V+yNdLxny2owA/vSIyuMF6EvqBfs0DEJXQq7VA6QSMDLS50EceDsyWL+IljVjzvfnBOG+Ikm5f3u8KMdi5DgVU5YMCz7A2BhLOxuHUSlCTnFCxBvaqS14dRtaJuaT2jdnjMtQWxuCKtt+It4RxMKSwFqR80XNmIVlyEGjAmjGNRwAFAcm9T16QsodUPGfZmnx2OyuH2PrGO41xJ/+4eOYGHnE5gYm1PX2Ix/EZSiHZxcxoKzTdIeS+LJUK6BqDfXrFqOKpFTt06U7Rm5GKSF5FIcHb9Xh4wXi1y6fSovRIIL+AoTUeMP1E7YCsbxvM7WHnoae9YDPEAbjm8BoxEnMUlwbMpJSQD2o8TxGHyBuZ7cxD0lhiW3lEZuKFv7QvxYBr5xYZIEDLnBLk15Q6rwnL/QLFIuoa368+VfIxKWrMhxdJtyOh6EBupj2ISySRT+4I/8AaKcLOALkUNCQLdRYjwi+0Q9GeFn5gwKuaav1BHemvOPYzBkpCrvqPIt42gaYjJ9QqHemzEV7UftpBuHxiWOZyk0O4pq2rHXltCNVlDbwZrEoIJ5ex75iNj8BT3RMRWmVXi4PoIRcYw+VRKapNCdDXyeGXwRjES5ikrLfMCQkmzuSx2d/ERWT7QJVTNoaRFSovUmKWiAwaDHXiESeJhPExF47FahGCSKmhVxrHFApc0AdiT4WhhlArfrU9nhVPkZpgJqQFHpQ28b8uUZBE6MGtSin+tv8xV8pNQhG6zubVO0LJUtOZRoEpJU/6qPRKTqo0ryManDHLImKsoqX4qDBvBPhGREqhD0tagoGJGpAA8Hi0QFGLm02zXZyej7W8IvmycoQgtQOr3r/AAItkpD/AOlNWLOcoJo3asRWgkuwNubc+UFsZBOLoioZ2psnQ9SftBXwrMBNNzCnGqORzckA+P8AEE/C62W28I1+jHi/2Po8nhqJgeoJ1BY+ULOI/DoYj500AnQjL0Ib7wz4dPIaHslaTQsT70jjtpnc4pmcxWGKpMtMsys8lSVpJdNRQhSeYaoOkKpfAJipy5k35YK1Z1EKdSjoKJ+kdI3BkSLlCH/6RFE8gUSegAryhu7JPgi3YjxHCACFqapD1NNdu8TQkJKQkNWtPKGcxFPqFXDu591gaUgZw1QTX7dIV5KJVot4hKAlk0D8r+6xjFzFOoMwD329+kb7iUgfLvZ69YxeJkVDh3cD1rDRFlYHwjCrmLmrQBmIABU7N0FxaNFxDAD5EoBIE1C84OYKSsls4U7MSyS7aNrAPAzlmBP7nB9+7xplS02ID7bQ0pOxPxqSpmFncDV81U2b8pGZWZbLS52CUpFBAmMQ5JSpnrY5ewJjWcUwiE1o/wCYDThEEWc+3g929mXCo6MnMSsjS0DLwZUEuevq0azFYVKbwj4jNqw3ikZfCc4UK8YkBKxyT9x94UIpaohhiJgJU5uGfnp2cCAJQZTEV2jpho5pbGMtboDbt0ffz894JCBrT6Xpb9TMWrQkFxvYwAj9J2NfA18osC3SDoQU9CB96eEKYJXLdOUjRwdwGG1xS2h5QmnJIpdj4j2YMmrylJN79jQjn/EMuHYZK86SGKmVKXoVJQFKQf8AaadOTQydCsYfC/xHmyypqnNkq12CVH0PSNQoj2DGPm/CqlpE2UoBSg+VmDtuCzuIN4f8TBCcmISoTEHKaVLWJ5+t9YRpPKMauOxEGOgxEY8YiqJRxUAxUBFSUMp/9IbxU8EAQPjp/wAtJVTk9u/LXtGCZzjeMKAZItnJLVJcCnYlXjyhFjJ2Vkmqj/TqOZYUJ/EEJCp83LLBNarLitSXI5Ow6xofh/hMtSApaQtR/c5ADlgBazHu0XxFZFMxh5BIJIOZQy1oz7DQfiDcLKKUFLAucyi120d7fmDfjGUmWUBAYEEcqlrQtXNSMKhv1KzPyYl69G8YGZKxrSF+JW4Hj5Eer+Ed4TNyzEkaX7xUtQodG/MQw6iD1LeYP4h6wFPJ9LwmMtDfDT3IZqxkuHzCKwzkYkpFNnHjXwjicaZ6MJWjXoU9y51btFslYBsArfVtISYHiD3NYlOxqmIlpzTCbEsObmFoLHHFCMoqL25/mFmBQVL+m2pgPi86YhCCo1DBTGj/AN4a8EQ6dA+rXhTJEuJF5ZY0396Rl5+HNHo5vpGzx+GGRy7Xe33jG8bDBg7F+RBGsNEWRHCS2UAKqH59+EaHDhwSRcu9Yw3CcefmJBL8942Yx6ZaQ5qoUfr/AD5w0lkEWjk5CSSoM+j6DXp/MCTy1qNtzivFY0AO/YVeFGN4lvSkZIZtFXEMRUim8ZzETqmC8Xi3L7wnxky+8XhE5uSQHiFXPOLsMCoimbKH1dhoSNHbpA0w07xp+E8MyS8yrrBPQC3k57jURdukcj2KCGJTycdxb08IowM2mV7KcP2BB5W8IacWwrMoUu43B73B9OUJbE6H1f8AvAiFjLGygZSDYh2chlJfTXMkmo2IPU/gUozcOtKf+ZLUFyz/AKkpsdwR9ML8LOIBlqCVBSaBwHuQUr0Ooca6Uhj8G4lpikWdLjsRTrT1gvCEH/w5OzSEl9V9vrVEOK8ElT151guwFCRZ9usWcHASlaRZM2YB3Vmb/wAoLJid08GDWj0eJjkSHJRxUdjsAxACMtxyYrETPly1OkDej7nerezDfj+PEuWRdSgwAuXpTmbeMe4Jw0ygpS2K1ly1kjRI5AvXV4dYVmKJfDUyJKQLywpZP7lMHPg46Qw4VKySpSdQhIPVg/d4hxMOMo/qDeN/IGDkpgNmMx8bYVUxII/+NLsBViq/aj8oyMxRys9Ht3D+N41fxVxLKpkqYlOVTaB/U1jOIwa1gkD9LqblQa9T4d4rDWQMr4dgDOLPlSLqLsBSg3U7ADn3jV8K4AEMS7VYmijSh5Oxp/MWcDwyCEKTmyqBUxb6S4cO2jAfiG+OJYBP6jQcub8gSYWc23QUjOYOcQAffh2hnJWSHFgH6WftCdSMpUn9qiPAtBWExdBTXxiMkdkJeDrDTnWkptW3uhENVTHOuhhHg1ZNOfYwywc16kVHvSJM6ExniJIWAHeoPhb8wbgZ4QydqtGR4jxVcpWUBR/blq408IBncfW7lJB84CiwOaR9ExvEgUkatGJ4tiCol7F4Vz+NqIo/c+kBDjKAplEEnapEPGLJSmizh8oJmZlUCa/aNTjUgpzBrUPahjHYrFfqoQGh7w5SvlIzXyikPP6DjrRV84sSpiB9xoYWY+akh4Oxs26acxCjFDa0GOwyYCuYSbwvxKqwTPmNAJrF4o5eRl2HSC7uzG1ff8Rq+DzVKQguglBKCkuFFh1rRtIyshTHb+ffrGk4XlRMSwZExCX0yrDg9Dcd+cGWiPodjZKlgn5bciRbkAb61AjLcTw4BcBgQaAkkG9X8G5RvZoJDMDCjieCzg5QA5YFqhgV+rDo8LF0EU8OkomsguzIu7AupKmf+k6B6ElmNhZuEmScRlSXUFJyVZ7KSK8qQR8MKKMQULp9KgQbZk79Bm8YacTwQUj/AIhLhSFiakVqhOWjGxKUA+Ah7yAYcELy1LFlzFq8WB8wYNeA+DJIlAEvV/8AvAX6qMFGJvZg14kBEWiQhBiaRFWKniWkqVYeZ0A5vFgMKMaPnzhLH/LlF1nQq0T6+J5RkgFXCcKuav8A4iaN8idtj4UHt3ccSWpHTyjN2YqKXL9fQj7+ccx2JEuWtZskE9/7xbltyjP/ABnjUplfKBBWpiRsBUP1LRkrZrE3BcErETFTZj5Sq+5H9I7EdHhtg8VKTPnBRACUoSEsS4AIIA/2iAZCJokpC3RKSGSkUUrmW1JPWsXcJ4WUuo/qUzhrXpe1fF4MpLJSMGw7C4yXLyhLhKVKFmoqovzyjxgocWGbME8g50/n7CFs6U77t5ix8Wiv5r8h7vCXY/46IYteaYpQDA1bs3rFciimiPzKxYkgGurN1Htu8ZjxwhqiYQ1K2jR4GUFCoDtryhJwiXnIc218I0KSBQRCTydUdFc3hyVD6kgj0Pswon/DwJuW0qWHjDvCT8pOY0fUxfMxkohgpyYCbBJJmH/wbMpVAwijE/DWVRLBriNThiAVgg/U7ECr7GCcWAJYzFjzo/YxRSaJOKZjMPw1IUkkEgEU05cobzE5Q4t7tEFqGb3eOzZwywW7ClQlx8ypMJ587+IaYsUqYSrLvtFYIlNgi44lMSvHF0EWOdlmHlhTpso/pPPbu/lDDh88GinDlj/pmBq92HdPOFJSaEafxDDDzAtVaEgBWytn26wzWCdm4w8wlIe+vXeB8cpkk/sWlX+1xm/8SfCFPCscUqyLuaVspv8A29bw6nJcHUEMeYiVUEV8awA+bLnD96UzOaXABPoeTbQ1xsxpazrkV4sWgGep5JQ7kFCd6FYY+R8DBE8FZD0S+ZtTlL+D5erwTA/AHQj5Kh9SOd0nXsaeEHLXFU/DhRBqFJsoXG/UcjFSp7UOUnqQ3IgAtAeTDx488REdeEMV4mcUilVEskbqP2FzyEcwkgS0hIrqTqSbk84hKl5lfMNw4TyB1bc37gaQS8EJ6JoiibOCQ5NIzvFeKKU6Ulvs9u58oFBSsacY48iWkplnNM02HM/iMwMKp5cxZeYuakseoYHmadBFvw/gROWVmqElk8zvGh4rgv8ALQQzomy1dgoP5GM5qL6lIcVrsSw+Cclc0uQTlANEDRtzzizEL5QxWjsPWBDL5Rz3Z11WhZMJYiAFBqaEn375w/xEi77QoxUqtodMRoXzl7CITC/UVBixSfKA5P1rUAWs2ztFCTwaP4fxVWeG+JxpSaAnUgVZ4x2FmKlqchj/AFD3yjZ4DiAysGY1iPJHNluOVqgRQxEwHKlMsDVTP1CRFmF+FJkwZjiQ72I//VO8RxmJymj+6x7/ABpIDuOdftGjKh8ehCcDjJYouWt7FQVm8jCvH8LxcxyVIPc3b/pi6Z8QuKN4xUriwWzqLftqA/3iiZn1FSZE+V+sBQH7C58CAYtOOQtLg/l9osxPFXokCBZuISa5RmpVvPvAwybdaFnEJpbvC5avp6wxxUwBz7rCoVi0dHPJkBHMpJpHU+QiyWj6jWwbvR7dfKKpEpMnJS1DvHVymLp10ggSHeImSbO3T28HsDqW4ecFMldCP0q1HItcekPsDxAj6JjaAKcVHoeo8IyyUkHneusM8GHFf7QHGwaNFOQFFJ/b4uevpq/KLArcQsws8oASuo0P8QdKnPR3O++xhGmgkspN6J21PXYchEgGoKdI68cgGDs8cKn+8U5ok8AxdniKlsHJpFSpoAcloUY7HZ/pFowUrK+KcRcFWlkjcmEuOXlSR/U1dypdPQKi/EKBmJGiElXfT7QHnzLlg1eYVdkAAeYV4w0V6O/hsuC4b5ctKdhXr/eGmITnQpI1SW2djAGGNIIlEg0LRxvdnaqSoukLzpHPygqWkDd4DkSWLk01gor5xgAmLNTV/doU4ld+UHTy5OsKcSq8NEWQPOIA56QDJRlY7n36QVMS9X5RRiBz9iKok3ktxBdjr7vFuBxpAazHwgZ3D3gFM8pNa84CjaoLdOzTf4gG3J1fyGwhZiJQWfpFToPuYHROB1hng8iahVfCFrqNdkf8FytmJfkR+IHmYYh2J8vtBq+JizP3imdNDvGtmpAcuW17QPj8QLJNt4vnTCRSFeJIdtYeKEkUrmlUVr2ia6R7KyQrcsIsiLKjcbDzgjD2rcjzvFEoOffu0ElLdRD3QlBslVYmuUHfTTrFUlTwYEu0I2USwDyUB2PaGcqWHADVau1RCvEFjWm28GoBAZ4xqsuSVJLEOObVpf8AtBasKwzJLMx2BB5Vbo8CYYbixcn3peGRm/QxDhstKFjS+oNu9odNPZNxohLmvQhiNIseBsSsZEBy73VcEMP1RD5yg4IcimvmwvCOPwAfmj0yeEhzApWYXcTnHMkaM8CgrJOfiis17DaBMzGIydYomzDmMKW0QWv6l9APT8RRw0f5sp/2H/3MVzll1f8AUn0MRwq2mSjzI7OfzFEsE7ybuRN0grDzQ9biEEmcRDTDLJHhHG0dikNJk4doEM2+jwMuaW8Yo+YadYyibsQxeJaogSbMfSKMZMLxDMaQ6QjZdOmBIfr48oCQoljEMQsu2jRGYpm6P6RSKwTbLpM2ih2gMgEkRR8w16x6Usu8HrQLsKw6KecXFZHSK5a7c/f2irEzTSBsJIziDWLlYsQFMF4pWYPWwWGT8ZShbvAJmaisVAPeLCdIoopC3ZWCSawwExwkMPpDnoBWn3gVAoTFmGqetPODsXwvSQKte35jqg9d4ruDF0uwgSAiMqY1oOMxm2MBqSyve0FYgMl927XtCjokwUYJSGDWhfhlWhhLVQnmIAwbw7Vy8WzprEs5D2J6tXQ184GwyqPqDFy1OmvXubwQFpxwKWUAUk1oCaMxpq/jAsqUkgHOf58DAi56kg5S1BAUueSKgUcecOhJH//Z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190500" y="-868363"/>
            <a:ext cx="3028950" cy="2133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6" name="AutoShape 6" descr="data:image/jpeg;base64,/9j/4AAQSkZJRgABAQAAAQABAAD/2wCEAAkGBxQTEhUUExQVFhUVFxgYGBgYGBgXGBgYGBgXGhgYGBcYHCggGholHBcYIjEhJSkrLi4uGB8zODMsNygtLisBCgoKDg0OGhAQGiwkHCQsLCwsLCwsLCwsLCwsLCwsLCwsLCwsLCwsLCwsLCwsLCwsLCwsLCwsLCwrLCwsLCwsLP/AABEIALwBDAMBIgACEQEDEQH/xAAbAAACAwEBAQAAAAAAAAAAAAAEBQIDBgEAB//EAD0QAAECBAQEBAUDAgQGAwAAAAECEQADITEEEkFRBWFxgZGhsfAGEyLB0TJS4ULxFSNighQzcpKiwkOy4v/EABkBAAMBAQEAAAAAAAAAAAAAAAECAwAEBf/EACERAAICAgMBAAMBAAAAAAAAAAABAhEhMQMSQVETInFh/9oADAMBAAIRAxEAPwCxQikpi8Rxo886CkJieWJtHoxitomI6UxEjeME4tLiJSUZRHBHTGAcmqHeM9xzFqURLBZw6jsNvI/w8O568qSolmryEYmZNzqU5LEuojySPdIGykF6enTQ2WWNw5sBbSpJ9tHJGEBuL1A+5/NvSL5aEoDkVOlSw2O5tTVw7CK5+JYNVSjp6E5ftQWLMYKT8KX9Jz5zAJSAANBQfz1NIXqUFH6fr05fz2eKJqVK/Wqmw066D15wZh8LRj9INwl8xGylXHQcusNSjsFt6BFqDtRah/SgUHVQ+0dKFn9agh7JTU+A/MFzsSiWMiWGyU+pIfpRyd4s4dhFTDYITq1H8DXx8I3albNV4Fn/AAo0dTbsPIax5OAN2bkA59Y2MnhiEh0iu9VH+a9YA4hhVNoOqg+ugt0if57wh/xVsQKSRcEjmQT/AGgdSSXDt59fL0gufhj7MV4eUoH6nAAJKtANn8hzMUi/RWhhw7h6RUjMqlzrpyS/R/SDeIYgpGSX+ogEqZgB4/qNL2DVJJIFOJypBSHWqiE3Z79SS4fqA0WYSWzputVVE3Juyfy3SzwsvrMgeSDUqDNZ6jqo6btc9IksPR31qKdgLwcrDG0whJ5n6r6AC/IxXOwYSHQc25qjyBofV4CkjNFWExCpYYpTkNiKB9QCktWnTvFk+buDlOoJcdn9naBvnKD5W5sG8Q/8RUnEBVFDnQkPuHFLcvyC43kCdBK5AmC+YnXXlTX8wNPwapRCkKcXpTy93icsNZZIDsT0/cl83YGDps7OkpLPfM/Sv0i99oyxgzzkv4XjApOUn6gaPYg2bz+2kG4mYCQyqtcVsWDtcMPKM5JkZSdUuwY1FaONRbexpDjC4oJyuC1nCSGd/wBW1TfW0ZxBYVKTmNQXGn3HL3SL8vKLaEU7GIExhSC0QHMl1hg0UrTBQrHSFxImBkmLM8CwUXRExETI4DAMWBUeEQKXtSKzicn6h4B37XPaMai+OgQEeJJNkzVaUlq+7RFeLmkOmVlDPmWpKQBuoO/g8YNME+I1nJkSCSq/IfbrCGTh8qAxDvUmwOyaV0rTlE8ZxBa1VIIe4qL6A5R6wJxNZS+YlSgwFaVFQBYADaCkyipIrnYyWksHWd/6fDXz72gFU5SiWpqffhFQlqP3qGH8QQmWLJKa3JzVO5paKYQC1xmINgSSrb8loKw61TAUy/oSaFdCTtU2Hh40geRgFzCE/wBIZzUeqft6Rr+D8FmIH0ISkU/zFmlWLAFiK8u8S5JKP9HirFvDfhyWmq3mK2H0pbdyQVa8usaCRhkpFJSAA39AUeQLqSx7wSqWUJzLmAgdX7qJAHnGZxfHZaVMhADi+QVG9n7vHNcuRl6UTQL4jLSw+Wh+jGuyduihCzF46UqlvNPoD6gbwuxHEkqDKCe1A/Sw9Na3gWYEqL1HQk86gvvpBUF6ByZHEBLlgezHvZ4rUijEgOxLmzWt78IvQmlexs29RFWJL5Q9aVPTQ6aeMVihGSkKRmYFD2cr+ptmy0Dc9rwbKlqYihSdM1L3DEMe8KZmGY1dwXoQ45191hhISGDE2pyOoB06Q0kKmE4eWWYTMyf2KYn/AGrSr1rExLT+461cFQ6lqjm/WlYS4maHcvm3RQ9aNzoR+Yvw/FM30qIVoCwTMHINRV7aQOjeUbsTx2EFSEVFaUPUNYQmWkKLE/VcPQnvV/E6mNGlQWkDNUOUL2fRQ0BrCriWFLstNd+b/u+/eHhKsMWS+Cye4OgNPBtTp6W5x2VM5ZVDUEiu7WboI9ONQlTgsMpsbAUIroYpXfNcakadm8vKLVaJ6HeDwSljOmYHT+oEA6hqBqM9fSsMF4KcQQpUtNS30lWYPQmtNad7xn5GMMpWdJOUhjzSeR1H5EbDCTUzEBSTQ2LvpceLNyibswBgcQuUck4Mkmih+kE6PYPSm5LQ3yxISgpNQC4Yg2I2PvWBpIMshJfJRKXqUnQE6pOh0t0Bi4xApi9SYrVGAFx4Rwx5MKMWJiYikRYDGAWpMc+ZECYFmz2LJGZWw06nSMCgudOShJUogJGvvUmjQgxE2biSyRllPaztqoDxYbdYYowRWXmkHk1A+grTr13YMJMpKQ9hf8eekE2jPY3hqZaQC6iULd2vQC3URnMaz5lk0skGpJu9KVprGn+I8XmKQKX6sTU+UZQSgpRKiSkGwudg9hzgx2P4el5luyUgalglKQRQZqVOj1OkMeE4MrUyFfSn9SwGAY6LI/8ArTmdYSJHzGBolLkABgXNWFwnsSW100suWmUkBY+WgfpQB9ajvlf1bqSYXk5OuFseEL2McDLyhkM4uspqGu2aiNKmvIVgfiPxDJkPeYsDmS/Xz0HIxm+P/ECj/ky3S+iTYB6E0r0b8AcP4fmKU3PgNyX2iK4sdple3kQnG42biFPMok1yglz0FgO0X4Thin+qqeXug5Xh5guEVt/b7Q6lYFgwA96QHyVhFI8f0zKOEA31tB0vgdB1PoG+8aWXwsNV+ln5kiK/+GAcEfzC9rH6ozyuGspjXXan3jk7hByFSSxPj0paNHPwgJSQAGuCL036esCYuQnIX3tYVppDqQko4MzKkOXNd3FehiWKwYFhRVG2OkH4WWGIBIG72510/EUTgRvR/C7eUUbJpYM9PwQU7O40++8K8Thcp3B3v2O/P7RoJ2h0963B/vC7GSnva49+7GGjJoSUUK8NjlylXcc7sffk0PpOLRMGRX00BQWs+nTRuW4oj+S4YtTXY+x6RUmYUHKr9LeIJ/DeHJxVxUv6StxGnEcGD9KgxDbU76/2hLMJSSk33DsfKh9nk5l4rMCldWDhWrHfcXr1FDYLHYdwx/Umytx/H38RBtOmaStWgdCPpOw8a+/OGnwrxTIv5Kj9KyANsz/f7CEsiYQVJL2L8/pJPmHimaGN2PtiOf4ivW8E7PqYp0iS0AhjV4XfD3EvnyQT+tP0r66HuPvDNog1QSoGm/OKyIuyxzJGAXgR0JiQEWJEKGyIREVJi5oguAYpO28eygWjovE8sYJ2SI7PIFXta9zR2Zhf20dTaF/FT9Fa1BI3ALt0JA7PBQDP41HzlKPzUhNQFMqwo7lP6XeusDJTKSAECYok6hMsFtXJUcorUj7EU8Txhqh7OS2pJLCJYQFICjQhLk7OTTrBeFZRIa4fE/KSSlgo1Jq77uXItYNoGgLHYzKlS1k5iKA1VWxL63p/LUzcQEjMf9o9Cdt+kJMROVOWAd39dNBsOW5MCHHb7MeUsUg7guBVMVmNVKruwp+Y+hcG4Mwdq/b39oE+E+HpSA40/EbTCLFOkQ5ZuTOnih1R2ThEpBoLa6d47ISxP0hg1d6P3iU6TShIgNWYWsK+MTRQMmMKs/S8QxEoKtSjOKGuxipOMOU/SSznrR284tlrKlA/0kNq4L3vBFZXNkqcuwp5coFxqQEVFWYDc6w0nGhL0AvYj8wh4uuiWIu1e7ecMgPQuOGYpJABIYWG7lTe6RYnhw1PhzFI5jiS37TQtQkCrdCRFWEzMCC3t6e9IZsWgLEcPAsH/P5hVPl1p3G/UW0h7xSWtKRzHvtCCepRvd3PWGjYskhfOl5ST5jxdt4WY5KSH0NQ39J17f3h5NRRz/Z4SrTVUs2NRyP818otBkJoDw87KQDYHunmNuYsYaSlBghViHQoctB78mhQztuKeG/b0giWP6CSBdJGh9+sVmrJxdHMZIIrs/hy/EL55+ka5fSp+5hxnLMtiN+33t3hZjpJDkVFPL+DB439FmvUGfDPEvkTgSWQqi9Q27bg+6x9Lj409dvSPqHw1jPmYdBJcpGU1f8ATQPzZo3LH0SLsbNHIhnj2aI0MFgRNIisRIKhTEjFSzElKipUAKOCJKMcSIguME6uYwhLx3iQQkv+rQDTn9h1JpFvFuJiUCBVW2td9h57RjMdiFKWc13ttyYW6Q0Y2NR1BNVqO9/PzvF2JxBcDYC+hYOTuSbD7XGSHNaC7cgNvvHVzMxUs2ckdSfX8xSjEcQsrOrAOSfG8E/C+GzzCo2Hv0iAkNKUSfqV6anlt4w1+EiEg0rWFnL9XQ8V+yNdLxny2owA/vSIyuMF6EvqBfs0DEJXQq7VA6QSMDLS50EceDsyWL+IljVjzvfnBOG+Ikm5f3u8KMdi5DgVU5YMCz7A2BhLOxuHUSlCTnFCxBvaqS14dRtaJuaT2jdnjMtQWxuCKtt+It4RxMKSwFqR80XNmIVlyEGjAmjGNRwAFAcm9T16QsodUPGfZmnx2OyuH2PrGO41xJ/+4eOYGHnE5gYm1PX2Ix/EZSiHZxcxoKzTdIeS+LJUK6BqDfXrFqOKpFTt06U7Rm5GKSF5FIcHb9Xh4wXi1y6fSovRIIL+AoTUeMP1E7YCsbxvM7WHnoae9YDPEAbjm8BoxEnMUlwbMpJSQD2o8TxGHyBuZ7cxD0lhiW3lEZuKFv7QvxYBr5xYZIEDLnBLk15Q6rwnL/QLFIuoa368+VfIxKWrMhxdJtyOh6EBupj2ISySRT+4I/8AaKcLOALkUNCQLdRYjwi+0Q9GeFn5gwKuaav1BHemvOPYzBkpCrvqPIt42gaYjJ9QqHemzEV7UftpBuHxiWOZyk0O4pq2rHXltCNVlDbwZrEoIJ5ex75iNj8BT3RMRWmVXi4PoIRcYw+VRKapNCdDXyeGXwRjES5ikrLfMCQkmzuSx2d/ERWT7QJVTNoaRFSovUmKWiAwaDHXiESeJhPExF47FahGCSKmhVxrHFApc0AdiT4WhhlArfrU9nhVPkZpgJqQFHpQ28b8uUZBE6MGtSin+tv8xV8pNQhG6zubVO0LJUtOZRoEpJU/6qPRKTqo0ryManDHLImKsoqX4qDBvBPhGREqhD0tagoGJGpAA8Hi0QFGLm02zXZyej7W8IvmycoQgtQOr3r/AAItkpD/AOlNWLOcoJo3asRWgkuwNubc+UFsZBOLoioZ2psnQ9SftBXwrMBNNzCnGqORzckA+P8AEE/C62W28I1+jHi/2Po8nhqJgeoJ1BY+ULOI/DoYj500AnQjL0Ib7wz4dPIaHslaTQsT70jjtpnc4pmcxWGKpMtMsys8lSVpJdNRQhSeYaoOkKpfAJipy5k35YK1Z1EKdSjoKJ+kdI3BkSLlCH/6RFE8gUSegAryhu7JPgi3YjxHCACFqapD1NNdu8TQkJKQkNWtPKGcxFPqFXDu591gaUgZw1QTX7dIV5KJVot4hKAlk0D8r+6xjFzFOoMwD329+kb7iUgfLvZ69YxeJkVDh3cD1rDRFlYHwjCrmLmrQBmIABU7N0FxaNFxDAD5EoBIE1C84OYKSsls4U7MSyS7aNrAPAzlmBP7nB9+7xplS02ID7bQ0pOxPxqSpmFncDV81U2b8pGZWZbLS52CUpFBAmMQ5JSpnrY5ewJjWcUwiE1o/wCYDThEEWc+3g929mXCo6MnMSsjS0DLwZUEuevq0azFYVKbwj4jNqw3ikZfCc4UK8YkBKxyT9x94UIpaohhiJgJU5uGfnp2cCAJQZTEV2jpho5pbGMtboDbt0ffz894JCBrT6Xpb9TMWrQkFxvYwAj9J2NfA18osC3SDoQU9CB96eEKYJXLdOUjRwdwGG1xS2h5QmnJIpdj4j2YMmrylJN79jQjn/EMuHYZK86SGKmVKXoVJQFKQf8AaadOTQydCsYfC/xHmyypqnNkq12CVH0PSNQoj2DGPm/CqlpE2UoBSg+VmDtuCzuIN4f8TBCcmISoTEHKaVLWJ5+t9YRpPKMauOxEGOgxEY8YiqJRxUAxUBFSUMp/9IbxU8EAQPjp/wAtJVTk9u/LXtGCZzjeMKAZItnJLVJcCnYlXjyhFjJ2Vkmqj/TqOZYUJ/EEJCp83LLBNarLitSXI5Ow6xofh/hMtSApaQtR/c5ADlgBazHu0XxFZFMxh5BIJIOZQy1oz7DQfiDcLKKUFLAucyi120d7fmDfjGUmWUBAYEEcqlrQtXNSMKhv1KzPyYl69G8YGZKxrSF+JW4Hj5Eer+Ed4TNyzEkaX7xUtQodG/MQw6iD1LeYP4h6wFPJ9LwmMtDfDT3IZqxkuHzCKwzkYkpFNnHjXwjicaZ6MJWjXoU9y51btFslYBsArfVtISYHiD3NYlOxqmIlpzTCbEsObmFoLHHFCMoqL25/mFmBQVL+m2pgPi86YhCCo1DBTGj/AN4a8EQ6dA+rXhTJEuJF5ZY0396Rl5+HNHo5vpGzx+GGRy7Xe33jG8bDBg7F+RBGsNEWRHCS2UAKqH59+EaHDhwSRcu9Yw3CcefmJBL8942Yx6ZaQ5qoUfr/AD5w0lkEWjk5CSSoM+j6DXp/MCTy1qNtzivFY0AO/YVeFGN4lvSkZIZtFXEMRUim8ZzETqmC8Xi3L7wnxky+8XhE5uSQHiFXPOLsMCoimbKH1dhoSNHbpA0w07xp+E8MyS8yrrBPQC3k57jURdukcj2KCGJTycdxb08IowM2mV7KcP2BB5W8IacWwrMoUu43B73B9OUJbE6H1f8AvAiFjLGygZSDYh2chlJfTXMkmo2IPU/gUozcOtKf+ZLUFyz/AKkpsdwR9ML8LOIBlqCVBSaBwHuQUr0Ooca6Uhj8G4lpikWdLjsRTrT1gvCEH/w5OzSEl9V9vrVEOK8ElT151guwFCRZ9usWcHASlaRZM2YB3Vmb/wAoLJid08GDWj0eJjkSHJRxUdjsAxACMtxyYrETPly1OkDej7nerezDfj+PEuWRdSgwAuXpTmbeMe4Jw0ygpS2K1ly1kjRI5AvXV4dYVmKJfDUyJKQLywpZP7lMHPg46Qw4VKySpSdQhIPVg/d4hxMOMo/qDeN/IGDkpgNmMx8bYVUxII/+NLsBViq/aj8oyMxRys9Ht3D+N41fxVxLKpkqYlOVTaB/U1jOIwa1gkD9LqblQa9T4d4rDWQMr4dgDOLPlSLqLsBSg3U7ADn3jV8K4AEMS7VYmijSh5Oxp/MWcDwyCEKTmyqBUxb6S4cO2jAfiG+OJYBP6jQcub8gSYWc23QUjOYOcQAffh2hnJWSHFgH6WftCdSMpUn9qiPAtBWExdBTXxiMkdkJeDrDTnWkptW3uhENVTHOuhhHg1ZNOfYwywc16kVHvSJM6ExniJIWAHeoPhb8wbgZ4QydqtGR4jxVcpWUBR/blq408IBncfW7lJB84CiwOaR9ExvEgUkatGJ4tiCol7F4Vz+NqIo/c+kBDjKAplEEnapEPGLJSmizh8oJmZlUCa/aNTjUgpzBrUPahjHYrFfqoQGh7w5SvlIzXyikPP6DjrRV84sSpiB9xoYWY+akh4Oxs26acxCjFDa0GOwyYCuYSbwvxKqwTPmNAJrF4o5eRl2HSC7uzG1ff8Rq+DzVKQguglBKCkuFFh1rRtIyshTHb+ffrGk4XlRMSwZExCX0yrDg9Dcd+cGWiPodjZKlgn5bciRbkAb61AjLcTw4BcBgQaAkkG9X8G5RvZoJDMDCjieCzg5QA5YFqhgV+rDo8LF0EU8OkomsguzIu7AupKmf+k6B6ElmNhZuEmScRlSXUFJyVZ7KSK8qQR8MKKMQULp9KgQbZk79Bm8YacTwQUj/AIhLhSFiakVqhOWjGxKUA+Ah7yAYcELy1LFlzFq8WB8wYNeA+DJIlAEvV/8AvAX6qMFGJvZg14kBEWiQhBiaRFWKniWkqVYeZ0A5vFgMKMaPnzhLH/LlF1nQq0T6+J5RkgFXCcKuav8A4iaN8idtj4UHt3ccSWpHTyjN2YqKXL9fQj7+ccx2JEuWtZskE9/7xbltyjP/ABnjUplfKBBWpiRsBUP1LRkrZrE3BcErETFTZj5Sq+5H9I7EdHhtg8VKTPnBRACUoSEsS4AIIA/2iAZCJokpC3RKSGSkUUrmW1JPWsXcJ4WUuo/qUzhrXpe1fF4MpLJSMGw7C4yXLyhLhKVKFmoqovzyjxgocWGbME8g50/n7CFs6U77t5ix8Wiv5r8h7vCXY/46IYteaYpQDA1bs3rFciimiPzKxYkgGurN1Htu8ZjxwhqiYQ1K2jR4GUFCoDtryhJwiXnIc218I0KSBQRCTydUdFc3hyVD6kgj0Pswon/DwJuW0qWHjDvCT8pOY0fUxfMxkohgpyYCbBJJmH/wbMpVAwijE/DWVRLBriNThiAVgg/U7ECr7GCcWAJYzFjzo/YxRSaJOKZjMPw1IUkkEgEU05cobzE5Q4t7tEFqGb3eOzZwywW7ClQlx8ypMJ587+IaYsUqYSrLvtFYIlNgi44lMSvHF0EWOdlmHlhTpso/pPPbu/lDDh88GinDlj/pmBq92HdPOFJSaEafxDDDzAtVaEgBWytn26wzWCdm4w8wlIe+vXeB8cpkk/sWlX+1xm/8SfCFPCscUqyLuaVspv8A29bw6nJcHUEMeYiVUEV8awA+bLnD96UzOaXABPoeTbQ1xsxpazrkV4sWgGep5JQ7kFCd6FYY+R8DBE8FZD0S+ZtTlL+D5erwTA/AHQj5Kh9SOd0nXsaeEHLXFU/DhRBqFJsoXG/UcjFSp7UOUnqQ3IgAtAeTDx488REdeEMV4mcUilVEskbqP2FzyEcwkgS0hIrqTqSbk84hKl5lfMNw4TyB1bc37gaQS8EJ6JoiibOCQ5NIzvFeKKU6Ulvs9u58oFBSsacY48iWkplnNM02HM/iMwMKp5cxZeYuakseoYHmadBFvw/gROWVmqElk8zvGh4rgv8ALQQzomy1dgoP5GM5qL6lIcVrsSw+Cclc0uQTlANEDRtzzizEL5QxWjsPWBDL5Rz3Z11WhZMJYiAFBqaEn375w/xEi77QoxUqtodMRoXzl7CITC/UVBixSfKA5P1rUAWs2ztFCTwaP4fxVWeG+JxpSaAnUgVZ4x2FmKlqchj/AFD3yjZ4DiAysGY1iPJHNluOVqgRQxEwHKlMsDVTP1CRFmF+FJkwZjiQ72I//VO8RxmJymj+6x7/ABpIDuOdftGjKh8ehCcDjJYouWt7FQVm8jCvH8LxcxyVIPc3b/pi6Z8QuKN4xUriwWzqLftqA/3iiZn1FSZE+V+sBQH7C58CAYtOOQtLg/l9osxPFXokCBZuISa5RmpVvPvAwybdaFnEJpbvC5avp6wxxUwBz7rCoVi0dHPJkBHMpJpHU+QiyWj6jWwbvR7dfKKpEpMnJS1DvHVymLp10ggSHeImSbO3T28HsDqW4ecFMldCP0q1HItcekPsDxAj6JjaAKcVHoeo8IyyUkHneusM8GHFf7QHGwaNFOQFFJ/b4uevpq/KLArcQsws8oASuo0P8QdKnPR3O++xhGmgkspN6J21PXYchEgGoKdI68cgGDs8cKn+8U5ok8AxdniKlsHJpFSpoAcloUY7HZ/pFowUrK+KcRcFWlkjcmEuOXlSR/U1dypdPQKi/EKBmJGiElXfT7QHnzLlg1eYVdkAAeYV4w0V6O/hsuC4b5ctKdhXr/eGmITnQpI1SW2djAGGNIIlEg0LRxvdnaqSoukLzpHPygqWkDd4DkSWLk01gor5xgAmLNTV/doU4ld+UHTy5OsKcSq8NEWQPOIA56QDJRlY7n36QVMS9X5RRiBz9iKok3ktxBdjr7vFuBxpAazHwgZ3D3gFM8pNa84CjaoLdOzTf4gG3J1fyGwhZiJQWfpFToPuYHROB1hng8iahVfCFrqNdkf8FytmJfkR+IHmYYh2J8vtBq+JizP3imdNDvGtmpAcuW17QPj8QLJNt4vnTCRSFeJIdtYeKEkUrmlUVr2ia6R7KyQrcsIsiLKjcbDzgjD2rcjzvFEoOffu0ElLdRD3QlBslVYmuUHfTTrFUlTwYEu0I2USwDyUB2PaGcqWHADVau1RCvEFjWm28GoBAZ4xqsuSVJLEOObVpf8AtBasKwzJLMx2BB5Vbo8CYYbixcn3peGRm/QxDhstKFjS+oNu9odNPZNxohLmvQhiNIseBsSsZEBy73VcEMP1RD5yg4IcimvmwvCOPwAfmj0yeEhzApWYXcTnHMkaM8CgrJOfiis17DaBMzGIydYomzDmMKW0QWv6l9APT8RRw0f5sp/2H/3MVzll1f8AUn0MRwq2mSjzI7OfzFEsE7ybuRN0grDzQ9biEEmcRDTDLJHhHG0dikNJk4doEM2+jwMuaW8Yo+YadYyibsQxeJaogSbMfSKMZMLxDMaQ6QjZdOmBIfr48oCQoljEMQsu2jRGYpm6P6RSKwTbLpM2ih2gMgEkRR8w16x6Usu8HrQLsKw6KecXFZHSK5a7c/f2irEzTSBsJIziDWLlYsQFMF4pWYPWwWGT8ZShbvAJmaisVAPeLCdIoopC3ZWCSawwExwkMPpDnoBWn3gVAoTFmGqetPODsXwvSQKte35jqg9d4ruDF0uwgSAiMqY1oOMxm2MBqSyve0FYgMl927XtCjokwUYJSGDWhfhlWhhLVQnmIAwbw7Vy8WzprEs5D2J6tXQ184GwyqPqDFy1OmvXubwQFpxwKWUAUk1oCaMxpq/jAsqUkgHOf58DAi56kg5S1BAUueSKgUcecOhJH//Z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342900" y="-715963"/>
            <a:ext cx="3028950" cy="2133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7" name="AutoShape 8" descr="data:image/jpeg;base64,/9j/4AAQSkZJRgABAQAAAQABAAD/2wCEAAkGBxQTEhUUExQVFhUVFxgYGBgYGBgXGBgYGBgXGhgYGBcYHCggGholHBcYIjEhJSkrLi4uGB8zODMsNygtLisBCgoKDg0OGhAQGiwkHCQsLCwsLCwsLCwsLCwsLCwsLCwsLCwsLCwsLCwsLCwsLCwsLCwsLCwsLCwrLCwsLCwsLP/AABEIALwBDAMBIgACEQEDEQH/xAAbAAACAwEBAQAAAAAAAAAAAAAEBQIDBgEAB//EAD0QAAECBAQEBAUDAgQGAwAAAAECEQADITEEEkFRBWFxgZGhsfAGEyLB0TJS4ULxFSNighQzcpKiwkOy4v/EABkBAAMBAQEAAAAAAAAAAAAAAAECAwAEBf/EACERAAICAgMBAAMBAAAAAAAAAAABAhEhMQMSQVETInFh/9oADAMBAAIRAxEAPwCxQikpi8Rxo886CkJieWJtHoxitomI6UxEjeME4tLiJSUZRHBHTGAcmqHeM9xzFqURLBZw6jsNvI/w8O568qSolmryEYmZNzqU5LEuojySPdIGykF6enTQ2WWNw5sBbSpJ9tHJGEBuL1A+5/NvSL5aEoDkVOlSw2O5tTVw7CK5+JYNVSjp6E5ftQWLMYKT8KX9Jz5zAJSAANBQfz1NIXqUFH6fr05fz2eKJqVK/Wqmw066D15wZh8LRj9INwl8xGylXHQcusNSjsFt6BFqDtRah/SgUHVQ+0dKFn9agh7JTU+A/MFzsSiWMiWGyU+pIfpRyd4s4dhFTDYITq1H8DXx8I3albNV4Fn/AAo0dTbsPIax5OAN2bkA59Y2MnhiEh0iu9VH+a9YA4hhVNoOqg+ugt0if57wh/xVsQKSRcEjmQT/AGgdSSXDt59fL0gufhj7MV4eUoH6nAAJKtANn8hzMUi/RWhhw7h6RUjMqlzrpyS/R/SDeIYgpGSX+ogEqZgB4/qNL2DVJJIFOJypBSHWqiE3Z79SS4fqA0WYSWzputVVE3Juyfy3SzwsvrMgeSDUqDNZ6jqo6btc9IksPR31qKdgLwcrDG0whJ5n6r6AC/IxXOwYSHQc25qjyBofV4CkjNFWExCpYYpTkNiKB9QCktWnTvFk+buDlOoJcdn9naBvnKD5W5sG8Q/8RUnEBVFDnQkPuHFLcvyC43kCdBK5AmC+YnXXlTX8wNPwapRCkKcXpTy93icsNZZIDsT0/cl83YGDps7OkpLPfM/Sv0i99oyxgzzkv4XjApOUn6gaPYg2bz+2kG4mYCQyqtcVsWDtcMPKM5JkZSdUuwY1FaONRbexpDjC4oJyuC1nCSGd/wBW1TfW0ZxBYVKTmNQXGn3HL3SL8vKLaEU7GIExhSC0QHMl1hg0UrTBQrHSFxImBkmLM8CwUXRExETI4DAMWBUeEQKXtSKzicn6h4B37XPaMai+OgQEeJJNkzVaUlq+7RFeLmkOmVlDPmWpKQBuoO/g8YNME+I1nJkSCSq/IfbrCGTh8qAxDvUmwOyaV0rTlE8ZxBa1VIIe4qL6A5R6wJxNZS+YlSgwFaVFQBYADaCkyipIrnYyWksHWd/6fDXz72gFU5SiWpqffhFQlqP3qGH8QQmWLJKa3JzVO5paKYQC1xmINgSSrb8loKw61TAUy/oSaFdCTtU2Hh40geRgFzCE/wBIZzUeqft6Rr+D8FmIH0ISkU/zFmlWLAFiK8u8S5JKP9HirFvDfhyWmq3mK2H0pbdyQVa8usaCRhkpFJSAA39AUeQLqSx7wSqWUJzLmAgdX7qJAHnGZxfHZaVMhADi+QVG9n7vHNcuRl6UTQL4jLSw+Wh+jGuyduihCzF46UqlvNPoD6gbwuxHEkqDKCe1A/Sw9Na3gWYEqL1HQk86gvvpBUF6ByZHEBLlgezHvZ4rUijEgOxLmzWt78IvQmlexs29RFWJL5Q9aVPTQ6aeMVihGSkKRmYFD2cr+ptmy0Dc9rwbKlqYihSdM1L3DEMe8KZmGY1dwXoQ45191hhISGDE2pyOoB06Q0kKmE4eWWYTMyf2KYn/AGrSr1rExLT+461cFQ6lqjm/WlYS4maHcvm3RQ9aNzoR+Yvw/FM30qIVoCwTMHINRV7aQOjeUbsTx2EFSEVFaUPUNYQmWkKLE/VcPQnvV/E6mNGlQWkDNUOUL2fRQ0BrCriWFLstNd+b/u+/eHhKsMWS+Cye4OgNPBtTp6W5x2VM5ZVDUEiu7WboI9ONQlTgsMpsbAUIroYpXfNcakadm8vKLVaJ6HeDwSljOmYHT+oEA6hqBqM9fSsMF4KcQQpUtNS30lWYPQmtNad7xn5GMMpWdJOUhjzSeR1H5EbDCTUzEBSTQ2LvpceLNyibswBgcQuUck4Mkmih+kE6PYPSm5LQ3yxISgpNQC4Yg2I2PvWBpIMshJfJRKXqUnQE6pOh0t0Bi4xApi9SYrVGAFx4Rwx5MKMWJiYikRYDGAWpMc+ZECYFmz2LJGZWw06nSMCgudOShJUogJGvvUmjQgxE2biSyRllPaztqoDxYbdYYowRWXmkHk1A+grTr13YMJMpKQ9hf8eekE2jPY3hqZaQC6iULd2vQC3URnMaz5lk0skGpJu9KVprGn+I8XmKQKX6sTU+UZQSgpRKiSkGwudg9hzgx2P4el5luyUgalglKQRQZqVOj1OkMeE4MrUyFfSn9SwGAY6LI/8ArTmdYSJHzGBolLkABgXNWFwnsSW100suWmUkBY+WgfpQB9ajvlf1bqSYXk5OuFseEL2McDLyhkM4uspqGu2aiNKmvIVgfiPxDJkPeYsDmS/Xz0HIxm+P/ECj/ky3S+iTYB6E0r0b8AcP4fmKU3PgNyX2iK4sdple3kQnG42biFPMok1yglz0FgO0X4Thin+qqeXug5Xh5guEVt/b7Q6lYFgwA96QHyVhFI8f0zKOEA31tB0vgdB1PoG+8aWXwsNV+ln5kiK/+GAcEfzC9rH6ozyuGspjXXan3jk7hByFSSxPj0paNHPwgJSQAGuCL036esCYuQnIX3tYVppDqQko4MzKkOXNd3FehiWKwYFhRVG2OkH4WWGIBIG72510/EUTgRvR/C7eUUbJpYM9PwQU7O40++8K8Thcp3B3v2O/P7RoJ2h0963B/vC7GSnva49+7GGjJoSUUK8NjlylXcc7sffk0PpOLRMGRX00BQWs+nTRuW4oj+S4YtTXY+x6RUmYUHKr9LeIJ/DeHJxVxUv6StxGnEcGD9KgxDbU76/2hLMJSSk33DsfKh9nk5l4rMCldWDhWrHfcXr1FDYLHYdwx/Umytx/H38RBtOmaStWgdCPpOw8a+/OGnwrxTIv5Kj9KyANsz/f7CEsiYQVJL2L8/pJPmHimaGN2PtiOf4ivW8E7PqYp0iS0AhjV4XfD3EvnyQT+tP0r66HuPvDNog1QSoGm/OKyIuyxzJGAXgR0JiQEWJEKGyIREVJi5oguAYpO28eygWjovE8sYJ2SI7PIFXta9zR2Zhf20dTaF/FT9Fa1BI3ALt0JA7PBQDP41HzlKPzUhNQFMqwo7lP6XeusDJTKSAECYok6hMsFtXJUcorUj7EU8Txhqh7OS2pJLCJYQFICjQhLk7OTTrBeFZRIa4fE/KSSlgo1Jq77uXItYNoGgLHYzKlS1k5iKA1VWxL63p/LUzcQEjMf9o9Cdt+kJMROVOWAd39dNBsOW5MCHHb7MeUsUg7guBVMVmNVKruwp+Y+hcG4Mwdq/b39oE+E+HpSA40/EbTCLFOkQ5ZuTOnih1R2ThEpBoLa6d47ISxP0hg1d6P3iU6TShIgNWYWsK+MTRQMmMKs/S8QxEoKtSjOKGuxipOMOU/SSznrR284tlrKlA/0kNq4L3vBFZXNkqcuwp5coFxqQEVFWYDc6w0nGhL0AvYj8wh4uuiWIu1e7ecMgPQuOGYpJABIYWG7lTe6RYnhw1PhzFI5jiS37TQtQkCrdCRFWEzMCC3t6e9IZsWgLEcPAsH/P5hVPl1p3G/UW0h7xSWtKRzHvtCCepRvd3PWGjYskhfOl5ST5jxdt4WY5KSH0NQ39J17f3h5NRRz/Z4SrTVUs2NRyP818otBkJoDw87KQDYHunmNuYsYaSlBghViHQoctB78mhQztuKeG/b0giWP6CSBdJGh9+sVmrJxdHMZIIrs/hy/EL55+ka5fSp+5hxnLMtiN+33t3hZjpJDkVFPL+DB439FmvUGfDPEvkTgSWQqi9Q27bg+6x9Lj409dvSPqHw1jPmYdBJcpGU1f8ATQPzZo3LH0SLsbNHIhnj2aI0MFgRNIisRIKhTEjFSzElKipUAKOCJKMcSIguME6uYwhLx3iQQkv+rQDTn9h1JpFvFuJiUCBVW2td9h57RjMdiFKWc13ttyYW6Q0Y2NR1BNVqO9/PzvF2JxBcDYC+hYOTuSbD7XGSHNaC7cgNvvHVzMxUs2ckdSfX8xSjEcQsrOrAOSfG8E/C+GzzCo2Hv0iAkNKUSfqV6anlt4w1+EiEg0rWFnL9XQ8V+yNdLxny2owA/vSIyuMF6EvqBfs0DEJXQq7VA6QSMDLS50EceDsyWL+IljVjzvfnBOG+Ikm5f3u8KMdi5DgVU5YMCz7A2BhLOxuHUSlCTnFCxBvaqS14dRtaJuaT2jdnjMtQWxuCKtt+It4RxMKSwFqR80XNmIVlyEGjAmjGNRwAFAcm9T16QsodUPGfZmnx2OyuH2PrGO41xJ/+4eOYGHnE5gYm1PX2Ix/EZSiHZxcxoKzTdIeS+LJUK6BqDfXrFqOKpFTt06U7Rm5GKSF5FIcHb9Xh4wXi1y6fSovRIIL+AoTUeMP1E7YCsbxvM7WHnoae9YDPEAbjm8BoxEnMUlwbMpJSQD2o8TxGHyBuZ7cxD0lhiW3lEZuKFv7QvxYBr5xYZIEDLnBLk15Q6rwnL/QLFIuoa368+VfIxKWrMhxdJtyOh6EBupj2ISySRT+4I/8AaKcLOALkUNCQLdRYjwi+0Q9GeFn5gwKuaav1BHemvOPYzBkpCrvqPIt42gaYjJ9QqHemzEV7UftpBuHxiWOZyk0O4pq2rHXltCNVlDbwZrEoIJ5ex75iNj8BT3RMRWmVXi4PoIRcYw+VRKapNCdDXyeGXwRjES5ikrLfMCQkmzuSx2d/ERWT7QJVTNoaRFSovUmKWiAwaDHXiESeJhPExF47FahGCSKmhVxrHFApc0AdiT4WhhlArfrU9nhVPkZpgJqQFHpQ28b8uUZBE6MGtSin+tv8xV8pNQhG6zubVO0LJUtOZRoEpJU/6qPRKTqo0ryManDHLImKsoqX4qDBvBPhGREqhD0tagoGJGpAA8Hi0QFGLm02zXZyej7W8IvmycoQgtQOr3r/AAItkpD/AOlNWLOcoJo3asRWgkuwNubc+UFsZBOLoioZ2psnQ9SftBXwrMBNNzCnGqORzckA+P8AEE/C62W28I1+jHi/2Po8nhqJgeoJ1BY+ULOI/DoYj500AnQjL0Ib7wz4dPIaHslaTQsT70jjtpnc4pmcxWGKpMtMsys8lSVpJdNRQhSeYaoOkKpfAJipy5k35YK1Z1EKdSjoKJ+kdI3BkSLlCH/6RFE8gUSegAryhu7JPgi3YjxHCACFqapD1NNdu8TQkJKQkNWtPKGcxFPqFXDu591gaUgZw1QTX7dIV5KJVot4hKAlk0D8r+6xjFzFOoMwD329+kb7iUgfLvZ69YxeJkVDh3cD1rDRFlYHwjCrmLmrQBmIABU7N0FxaNFxDAD5EoBIE1C84OYKSsls4U7MSyS7aNrAPAzlmBP7nB9+7xplS02ID7bQ0pOxPxqSpmFncDV81U2b8pGZWZbLS52CUpFBAmMQ5JSpnrY5ewJjWcUwiE1o/wCYDThEEWc+3g929mXCo6MnMSsjS0DLwZUEuevq0azFYVKbwj4jNqw3ikZfCc4UK8YkBKxyT9x94UIpaohhiJgJU5uGfnp2cCAJQZTEV2jpho5pbGMtboDbt0ffz894JCBrT6Xpb9TMWrQkFxvYwAj9J2NfA18osC3SDoQU9CB96eEKYJXLdOUjRwdwGG1xS2h5QmnJIpdj4j2YMmrylJN79jQjn/EMuHYZK86SGKmVKXoVJQFKQf8AaadOTQydCsYfC/xHmyypqnNkq12CVH0PSNQoj2DGPm/CqlpE2UoBSg+VmDtuCzuIN4f8TBCcmISoTEHKaVLWJ5+t9YRpPKMauOxEGOgxEY8YiqJRxUAxUBFSUMp/9IbxU8EAQPjp/wAtJVTk9u/LXtGCZzjeMKAZItnJLVJcCnYlXjyhFjJ2Vkmqj/TqOZYUJ/EEJCp83LLBNarLitSXI5Ow6xofh/hMtSApaQtR/c5ADlgBazHu0XxFZFMxh5BIJIOZQy1oz7DQfiDcLKKUFLAucyi120d7fmDfjGUmWUBAYEEcqlrQtXNSMKhv1KzPyYl69G8YGZKxrSF+JW4Hj5Eer+Ed4TNyzEkaX7xUtQodG/MQw6iD1LeYP4h6wFPJ9LwmMtDfDT3IZqxkuHzCKwzkYkpFNnHjXwjicaZ6MJWjXoU9y51btFslYBsArfVtISYHiD3NYlOxqmIlpzTCbEsObmFoLHHFCMoqL25/mFmBQVL+m2pgPi86YhCCo1DBTGj/AN4a8EQ6dA+rXhTJEuJF5ZY0396Rl5+HNHo5vpGzx+GGRy7Xe33jG8bDBg7F+RBGsNEWRHCS2UAKqH59+EaHDhwSRcu9Yw3CcefmJBL8942Yx6ZaQ5qoUfr/AD5w0lkEWjk5CSSoM+j6DXp/MCTy1qNtzivFY0AO/YVeFGN4lvSkZIZtFXEMRUim8ZzETqmC8Xi3L7wnxky+8XhE5uSQHiFXPOLsMCoimbKH1dhoSNHbpA0w07xp+E8MyS8yrrBPQC3k57jURdukcj2KCGJTycdxb08IowM2mV7KcP2BB5W8IacWwrMoUu43B73B9OUJbE6H1f8AvAiFjLGygZSDYh2chlJfTXMkmo2IPU/gUozcOtKf+ZLUFyz/AKkpsdwR9ML8LOIBlqCVBSaBwHuQUr0Ooca6Uhj8G4lpikWdLjsRTrT1gvCEH/w5OzSEl9V9vrVEOK8ElT151guwFCRZ9usWcHASlaRZM2YB3Vmb/wAoLJid08GDWj0eJjkSHJRxUdjsAxACMtxyYrETPly1OkDej7nerezDfj+PEuWRdSgwAuXpTmbeMe4Jw0ygpS2K1ly1kjRI5AvXV4dYVmKJfDUyJKQLywpZP7lMHPg46Qw4VKySpSdQhIPVg/d4hxMOMo/qDeN/IGDkpgNmMx8bYVUxII/+NLsBViq/aj8oyMxRys9Ht3D+N41fxVxLKpkqYlOVTaB/U1jOIwa1gkD9LqblQa9T4d4rDWQMr4dgDOLPlSLqLsBSg3U7ADn3jV8K4AEMS7VYmijSh5Oxp/MWcDwyCEKTmyqBUxb6S4cO2jAfiG+OJYBP6jQcub8gSYWc23QUjOYOcQAffh2hnJWSHFgH6WftCdSMpUn9qiPAtBWExdBTXxiMkdkJeDrDTnWkptW3uhENVTHOuhhHg1ZNOfYwywc16kVHvSJM6ExniJIWAHeoPhb8wbgZ4QydqtGR4jxVcpWUBR/blq408IBncfW7lJB84CiwOaR9ExvEgUkatGJ4tiCol7F4Vz+NqIo/c+kBDjKAplEEnapEPGLJSmizh8oJmZlUCa/aNTjUgpzBrUPahjHYrFfqoQGh7w5SvlIzXyikPP6DjrRV84sSpiB9xoYWY+akh4Oxs26acxCjFDa0GOwyYCuYSbwvxKqwTPmNAJrF4o5eRl2HSC7uzG1ff8Rq+DzVKQguglBKCkuFFh1rRtIyshTHb+ffrGk4XlRMSwZExCX0yrDg9Dcd+cGWiPodjZKlgn5bciRbkAb61AjLcTw4BcBgQaAkkG9X8G5RvZoJDMDCjieCzg5QA5YFqhgV+rDo8LF0EU8OkomsguzIu7AupKmf+k6B6ElmNhZuEmScRlSXUFJyVZ7KSK8qQR8MKKMQULp9KgQbZk79Bm8YacTwQUj/AIhLhSFiakVqhOWjGxKUA+Ah7yAYcELy1LFlzFq8WB8wYNeA+DJIlAEvV/8AvAX6qMFGJvZg14kBEWiQhBiaRFWKniWkqVYeZ0A5vFgMKMaPnzhLH/LlF1nQq0T6+J5RkgFXCcKuav8A4iaN8idtj4UHt3ccSWpHTyjN2YqKXL9fQj7+ccx2JEuWtZskE9/7xbltyjP/ABnjUplfKBBWpiRsBUP1LRkrZrE3BcErETFTZj5Sq+5H9I7EdHhtg8VKTPnBRACUoSEsS4AIIA/2iAZCJokpC3RKSGSkUUrmW1JPWsXcJ4WUuo/qUzhrXpe1fF4MpLJSMGw7C4yXLyhLhKVKFmoqovzyjxgocWGbME8g50/n7CFs6U77t5ix8Wiv5r8h7vCXY/46IYteaYpQDA1bs3rFciimiPzKxYkgGurN1Htu8ZjxwhqiYQ1K2jR4GUFCoDtryhJwiXnIc218I0KSBQRCTydUdFc3hyVD6kgj0Pswon/DwJuW0qWHjDvCT8pOY0fUxfMxkohgpyYCbBJJmH/wbMpVAwijE/DWVRLBriNThiAVgg/U7ECr7GCcWAJYzFjzo/YxRSaJOKZjMPw1IUkkEgEU05cobzE5Q4t7tEFqGb3eOzZwywW7ClQlx8ypMJ587+IaYsUqYSrLvtFYIlNgi44lMSvHF0EWOdlmHlhTpso/pPPbu/lDDh88GinDlj/pmBq92HdPOFJSaEafxDDDzAtVaEgBWytn26wzWCdm4w8wlIe+vXeB8cpkk/sWlX+1xm/8SfCFPCscUqyLuaVspv8A29bw6nJcHUEMeYiVUEV8awA+bLnD96UzOaXABPoeTbQ1xsxpazrkV4sWgGep5JQ7kFCd6FYY+R8DBE8FZD0S+ZtTlL+D5erwTA/AHQj5Kh9SOd0nXsaeEHLXFU/DhRBqFJsoXG/UcjFSp7UOUnqQ3IgAtAeTDx488REdeEMV4mcUilVEskbqP2FzyEcwkgS0hIrqTqSbk84hKl5lfMNw4TyB1bc37gaQS8EJ6JoiibOCQ5NIzvFeKKU6Ulvs9u58oFBSsacY48iWkplnNM02HM/iMwMKp5cxZeYuakseoYHmadBFvw/gROWVmqElk8zvGh4rgv8ALQQzomy1dgoP5GM5qL6lIcVrsSw+Cclc0uQTlANEDRtzzizEL5QxWjsPWBDL5Rz3Z11WhZMJYiAFBqaEn375w/xEi77QoxUqtodMRoXzl7CITC/UVBixSfKA5P1rUAWs2ztFCTwaP4fxVWeG+JxpSaAnUgVZ4x2FmKlqchj/AFD3yjZ4DiAysGY1iPJHNluOVqgRQxEwHKlMsDVTP1CRFmF+FJkwZjiQ72I//VO8RxmJymj+6x7/ABpIDuOdftGjKh8ehCcDjJYouWt7FQVm8jCvH8LxcxyVIPc3b/pi6Z8QuKN4xUriwWzqLftqA/3iiZn1FSZE+V+sBQH7C58CAYtOOQtLg/l9osxPFXokCBZuISa5RmpVvPvAwybdaFnEJpbvC5avp6wxxUwBz7rCoVi0dHPJkBHMpJpHU+QiyWj6jWwbvR7dfKKpEpMnJS1DvHVymLp10ggSHeImSbO3T28HsDqW4ecFMldCP0q1HItcekPsDxAj6JjaAKcVHoeo8IyyUkHneusM8GHFf7QHGwaNFOQFFJ/b4uevpq/KLArcQsws8oASuo0P8QdKnPR3O++xhGmgkspN6J21PXYchEgGoKdI68cgGDs8cKn+8U5ok8AxdniKlsHJpFSpoAcloUY7HZ/pFowUrK+KcRcFWlkjcmEuOXlSR/U1dypdPQKi/EKBmJGiElXfT7QHnzLlg1eYVdkAAeYV4w0V6O/hsuC4b5ctKdhXr/eGmITnQpI1SW2djAGGNIIlEg0LRxvdnaqSoukLzpHPygqWkDd4DkSWLk01gor5xgAmLNTV/doU4ld+UHTy5OsKcSq8NEWQPOIA56QDJRlY7n36QVMS9X5RRiBz9iKok3ktxBdjr7vFuBxpAazHwgZ3D3gFM8pNa84CjaoLdOzTf4gG3J1fyGwhZiJQWfpFToPuYHROB1hng8iahVfCFrqNdkf8FytmJfkR+IHmYYh2J8vtBq+JizP3imdNDvGtmpAcuW17QPj8QLJNt4vnTCRSFeJIdtYeKEkUrmlUVr2ia6R7KyQrcsIsiLKjcbDzgjD2rcjzvFEoOffu0ElLdRD3QlBslVYmuUHfTTrFUlTwYEu0I2USwDyUB2PaGcqWHADVau1RCvEFjWm28GoBAZ4xqsuSVJLEOObVpf8AtBasKwzJLMx2BB5Vbo8CYYbixcn3peGRm/QxDhstKFjS+oNu9odNPZNxohLmvQhiNIseBsSsZEBy73VcEMP1RD5yg4IcimvmwvCOPwAfmj0yeEhzApWYXcTnHMkaM8CgrJOfiis17DaBMzGIydYomzDmMKW0QWv6l9APT8RRw0f5sp/2H/3MVzll1f8AUn0MRwq2mSjzI7OfzFEsE7ybuRN0grDzQ9biEEmcRDTDLJHhHG0dikNJk4doEM2+jwMuaW8Yo+YadYyibsQxeJaogSbMfSKMZMLxDMaQ6QjZdOmBIfr48oCQoljEMQsu2jRGYpm6P6RSKwTbLpM2ih2gMgEkRR8w16x6Usu8HrQLsKw6KecXFZHSK5a7c/f2irEzTSBsJIziDWLlYsQFMF4pWYPWwWGT8ZShbvAJmaisVAPeLCdIoopC3ZWCSawwExwkMPpDnoBWn3gVAoTFmGqetPODsXwvSQKte35jqg9d4ruDF0uwgSAiMqY1oOMxm2MBqSyve0FYgMl927XtCjokwUYJSGDWhfhlWhhLVQnmIAwbw7Vy8WzprEs5D2J6tXQ184GwyqPqDFy1OmvXubwQFpxwKWUAUk1oCaMxpq/jAsqUkgHOf58DAi56kg5S1BAUueSKgUcecOhJH//Z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495300" y="-563563"/>
            <a:ext cx="3028950" cy="2133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pic>
        <p:nvPicPr>
          <p:cNvPr id="3081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2924944"/>
            <a:ext cx="5040560" cy="36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5894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kumimoji="1" lang="ja-JP" altLang="en-US" sz="7200" dirty="0"/>
              <a:t>新人類（現生人類）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kumimoji="1" lang="ja-JP" altLang="en-US" dirty="0"/>
              <a:t>　</a:t>
            </a:r>
            <a:r>
              <a:rPr kumimoji="1" lang="en-US" altLang="ja-JP" dirty="0"/>
              <a:t>20</a:t>
            </a:r>
            <a:r>
              <a:rPr kumimoji="1" lang="ja-JP" altLang="en-US" dirty="0"/>
              <a:t>～</a:t>
            </a:r>
            <a:r>
              <a:rPr kumimoji="1" lang="en-US" altLang="ja-JP" dirty="0"/>
              <a:t>10</a:t>
            </a:r>
            <a:r>
              <a:rPr kumimoji="1" lang="ja-JP" altLang="en-US" dirty="0"/>
              <a:t>万年前：代表　クロマニョン人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/>
              <a:t>　大脳</a:t>
            </a:r>
            <a:r>
              <a:rPr kumimoji="1" lang="ja-JP" altLang="en-US" dirty="0"/>
              <a:t>：</a:t>
            </a:r>
            <a:r>
              <a:rPr kumimoji="1" lang="en-US" altLang="ja-JP" dirty="0"/>
              <a:t>1000</a:t>
            </a:r>
            <a:r>
              <a:rPr kumimoji="1" lang="ja-JP" altLang="en-US" dirty="0"/>
              <a:t>～</a:t>
            </a:r>
            <a:r>
              <a:rPr kumimoji="1" lang="en-US" altLang="ja-JP" dirty="0"/>
              <a:t>1500</a:t>
            </a:r>
            <a:r>
              <a:rPr kumimoji="1" lang="ja-JP" altLang="en-US" dirty="0" err="1"/>
              <a:t>ｇ</a:t>
            </a:r>
            <a:endParaRPr kumimoji="1" lang="en-US" altLang="ja-JP" dirty="0"/>
          </a:p>
          <a:p>
            <a:endParaRPr kumimoji="1" lang="ja-JP" altLang="en-US" dirty="0"/>
          </a:p>
        </p:txBody>
      </p:sp>
      <p:pic>
        <p:nvPicPr>
          <p:cNvPr id="4100" name="Picture 4" descr="https://encrypted-tbn3.gstatic.com/images?q=tbn:ANd9GcRTk2F7gPLXILCOs4OBN0F3b-CBIYGzg0Ma64o-B85RxSQfMWP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697696"/>
            <a:ext cx="3456384" cy="3960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https://encrypted-tbn0.gstatic.com/images?q=tbn:ANd9GcQtSc6pon5yJ_GmmTzcyirZ8RuHZeJ2BgmD4b_su4bLWWsxZTdFBA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2697696"/>
            <a:ext cx="4680520" cy="3960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448432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177</Words>
  <Application>Microsoft Office PowerPoint</Application>
  <PresentationFormat>画面に合わせる (4:3)</PresentationFormat>
  <Paragraphs>24</Paragraphs>
  <Slides>6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​​テーマ</vt:lpstr>
      <vt:lpstr>ヒトの誕生</vt:lpstr>
      <vt:lpstr>PowerPoint プレゼンテーション</vt:lpstr>
      <vt:lpstr>猿人（ピテクス）</vt:lpstr>
      <vt:lpstr>原人（ホモ・エレクトス）</vt:lpstr>
      <vt:lpstr>旧人類</vt:lpstr>
      <vt:lpstr>新人類（現生人類）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ヒトの誕生</dc:title>
  <dc:creator>宮川三平</dc:creator>
  <cp:lastModifiedBy>宮川 三平</cp:lastModifiedBy>
  <cp:revision>7</cp:revision>
  <cp:lastPrinted>2014-10-10T08:46:23Z</cp:lastPrinted>
  <dcterms:created xsi:type="dcterms:W3CDTF">2014-10-10T07:38:59Z</dcterms:created>
  <dcterms:modified xsi:type="dcterms:W3CDTF">2023-04-10T23:30:58Z</dcterms:modified>
</cp:coreProperties>
</file>