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87721-7EFC-41BB-9D58-63166EDE95B8}" v="79" dt="2020-05-12T10:38:53.991"/>
    <p1510:client id="{E7A54A67-E450-4420-ADE3-E57CF663C6A1}" v="141" dt="2020-05-12T10:27:45.450"/>
    <p1510:client id="{FE3F7B2B-D108-4D5E-8139-451094F59A65}" v="15" dt="2020-05-12T09:51:06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宮川 三平" userId="0739620ef6efaabb" providerId="Windows Live" clId="Web-{E7A54A67-E450-4420-ADE3-E57CF663C6A1}"/>
    <pc:docChg chg="addSld delSld modSld addMainMaster delMainMaster">
      <pc:chgData name="宮川 三平" userId="0739620ef6efaabb" providerId="Windows Live" clId="Web-{E7A54A67-E450-4420-ADE3-E57CF663C6A1}" dt="2020-05-12T10:27:45.450" v="139"/>
      <pc:docMkLst>
        <pc:docMk/>
      </pc:docMkLst>
      <pc:sldChg chg="modSp mod modClrScheme chgLayout">
        <pc:chgData name="宮川 三平" userId="0739620ef6efaabb" providerId="Windows Live" clId="Web-{E7A54A67-E450-4420-ADE3-E57CF663C6A1}" dt="2020-05-12T09:53:24.515" v="1"/>
        <pc:sldMkLst>
          <pc:docMk/>
          <pc:sldMk cId="4167231277" sldId="257"/>
        </pc:sldMkLst>
        <pc:spChg chg="mod ord">
          <ac:chgData name="宮川 三平" userId="0739620ef6efaabb" providerId="Windows Live" clId="Web-{E7A54A67-E450-4420-ADE3-E57CF663C6A1}" dt="2020-05-12T09:53:24.515" v="1"/>
          <ac:spMkLst>
            <pc:docMk/>
            <pc:sldMk cId="4167231277" sldId="257"/>
            <ac:spMk id="2" creationId="{94DD21CB-5D5A-4968-B4A4-811E1B731DBE}"/>
          </ac:spMkLst>
        </pc:spChg>
      </pc:sldChg>
      <pc:sldChg chg="new del">
        <pc:chgData name="宮川 三平" userId="0739620ef6efaabb" providerId="Windows Live" clId="Web-{E7A54A67-E450-4420-ADE3-E57CF663C6A1}" dt="2020-05-12T09:55:08.953" v="3"/>
        <pc:sldMkLst>
          <pc:docMk/>
          <pc:sldMk cId="1050643553" sldId="258"/>
        </pc:sldMkLst>
      </pc:sldChg>
      <pc:sldChg chg="modSp new">
        <pc:chgData name="宮川 三平" userId="0739620ef6efaabb" providerId="Windows Live" clId="Web-{E7A54A67-E450-4420-ADE3-E57CF663C6A1}" dt="2020-05-12T10:20:17.400" v="90" actId="1076"/>
        <pc:sldMkLst>
          <pc:docMk/>
          <pc:sldMk cId="3003645685" sldId="258"/>
        </pc:sldMkLst>
        <pc:spChg chg="mod">
          <ac:chgData name="宮川 三平" userId="0739620ef6efaabb" providerId="Windows Live" clId="Web-{E7A54A67-E450-4420-ADE3-E57CF663C6A1}" dt="2020-05-12T10:00:18.862" v="39" actId="1076"/>
          <ac:spMkLst>
            <pc:docMk/>
            <pc:sldMk cId="3003645685" sldId="258"/>
            <ac:spMk id="2" creationId="{F9B04AEB-A45B-48D5-B61F-62D1058F63EE}"/>
          </ac:spMkLst>
        </pc:spChg>
        <pc:spChg chg="mod">
          <ac:chgData name="宮川 三平" userId="0739620ef6efaabb" providerId="Windows Live" clId="Web-{E7A54A67-E450-4420-ADE3-E57CF663C6A1}" dt="2020-05-12T10:20:17.400" v="90" actId="1076"/>
          <ac:spMkLst>
            <pc:docMk/>
            <pc:sldMk cId="3003645685" sldId="258"/>
            <ac:spMk id="3" creationId="{71BECF06-E092-4579-B0F8-2E2628637266}"/>
          </ac:spMkLst>
        </pc:spChg>
      </pc:sldChg>
      <pc:sldChg chg="modSp new">
        <pc:chgData name="宮川 三平" userId="0739620ef6efaabb" providerId="Windows Live" clId="Web-{E7A54A67-E450-4420-ADE3-E57CF663C6A1}" dt="2020-05-12T10:19:45.291" v="89" actId="1076"/>
        <pc:sldMkLst>
          <pc:docMk/>
          <pc:sldMk cId="2446827365" sldId="259"/>
        </pc:sldMkLst>
        <pc:spChg chg="mod">
          <ac:chgData name="宮川 三平" userId="0739620ef6efaabb" providerId="Windows Live" clId="Web-{E7A54A67-E450-4420-ADE3-E57CF663C6A1}" dt="2020-05-12T10:19:00.947" v="82" actId="20577"/>
          <ac:spMkLst>
            <pc:docMk/>
            <pc:sldMk cId="2446827365" sldId="259"/>
            <ac:spMk id="2" creationId="{A5A7A57B-DCB5-482E-8341-C16F84E74D46}"/>
          </ac:spMkLst>
        </pc:spChg>
        <pc:spChg chg="mod">
          <ac:chgData name="宮川 三平" userId="0739620ef6efaabb" providerId="Windows Live" clId="Web-{E7A54A67-E450-4420-ADE3-E57CF663C6A1}" dt="2020-05-12T10:19:45.291" v="89" actId="1076"/>
          <ac:spMkLst>
            <pc:docMk/>
            <pc:sldMk cId="2446827365" sldId="259"/>
            <ac:spMk id="3" creationId="{E1CFF493-9815-49F4-87A4-5F74BA290F65}"/>
          </ac:spMkLst>
        </pc:spChg>
      </pc:sldChg>
      <pc:sldChg chg="addSp modSp new">
        <pc:chgData name="宮川 三平" userId="0739620ef6efaabb" providerId="Windows Live" clId="Web-{E7A54A67-E450-4420-ADE3-E57CF663C6A1}" dt="2020-05-12T10:25:56.215" v="122" actId="14100"/>
        <pc:sldMkLst>
          <pc:docMk/>
          <pc:sldMk cId="2761105963" sldId="260"/>
        </pc:sldMkLst>
        <pc:spChg chg="mod">
          <ac:chgData name="宮川 三平" userId="0739620ef6efaabb" providerId="Windows Live" clId="Web-{E7A54A67-E450-4420-ADE3-E57CF663C6A1}" dt="2020-05-12T10:25:51.247" v="121" actId="1076"/>
          <ac:spMkLst>
            <pc:docMk/>
            <pc:sldMk cId="2761105963" sldId="260"/>
            <ac:spMk id="2" creationId="{64D9AA84-E6D3-4C28-B83B-A0B4A45F4FA5}"/>
          </ac:spMkLst>
        </pc:spChg>
        <pc:spChg chg="mod">
          <ac:chgData name="宮川 三平" userId="0739620ef6efaabb" providerId="Windows Live" clId="Web-{E7A54A67-E450-4420-ADE3-E57CF663C6A1}" dt="2020-05-12T10:22:58.667" v="115" actId="14100"/>
          <ac:spMkLst>
            <pc:docMk/>
            <pc:sldMk cId="2761105963" sldId="260"/>
            <ac:spMk id="3" creationId="{818298B8-4667-4F72-BFBE-5CF4F873FADC}"/>
          </ac:spMkLst>
        </pc:spChg>
        <pc:picChg chg="add mod">
          <ac:chgData name="宮川 三平" userId="0739620ef6efaabb" providerId="Windows Live" clId="Web-{E7A54A67-E450-4420-ADE3-E57CF663C6A1}" dt="2020-05-12T10:25:56.215" v="122" actId="14100"/>
          <ac:picMkLst>
            <pc:docMk/>
            <pc:sldMk cId="2761105963" sldId="260"/>
            <ac:picMk id="4" creationId="{B8B4F4D2-88A4-4DC1-BBB7-2665322FBC0C}"/>
          </ac:picMkLst>
        </pc:picChg>
      </pc:sldChg>
      <pc:sldChg chg="addSp delSp modSp new">
        <pc:chgData name="宮川 三平" userId="0739620ef6efaabb" providerId="Windows Live" clId="Web-{E7A54A67-E450-4420-ADE3-E57CF663C6A1}" dt="2020-05-12T10:27:45.450" v="139"/>
        <pc:sldMkLst>
          <pc:docMk/>
          <pc:sldMk cId="867324028" sldId="261"/>
        </pc:sldMkLst>
        <pc:spChg chg="del mod">
          <ac:chgData name="宮川 三平" userId="0739620ef6efaabb" providerId="Windows Live" clId="Web-{E7A54A67-E450-4420-ADE3-E57CF663C6A1}" dt="2020-05-12T10:27:45.450" v="139"/>
          <ac:spMkLst>
            <pc:docMk/>
            <pc:sldMk cId="867324028" sldId="261"/>
            <ac:spMk id="2" creationId="{716701EB-ECAB-4C90-A44D-934AFCAD3490}"/>
          </ac:spMkLst>
        </pc:spChg>
        <pc:spChg chg="add mod">
          <ac:chgData name="宮川 三平" userId="0739620ef6efaabb" providerId="Windows Live" clId="Web-{E7A54A67-E450-4420-ADE3-E57CF663C6A1}" dt="2020-05-12T10:27:45.450" v="139"/>
          <ac:spMkLst>
            <pc:docMk/>
            <pc:sldMk cId="867324028" sldId="261"/>
            <ac:spMk id="5" creationId="{302458D7-90B5-4804-953D-1F0D0C16235E}"/>
          </ac:spMkLst>
        </pc:spChg>
      </pc:sldChg>
      <pc:sldMasterChg chg="del delSldLayout">
        <pc:chgData name="宮川 三平" userId="0739620ef6efaabb" providerId="Windows Live" clId="Web-{E7A54A67-E450-4420-ADE3-E57CF663C6A1}" dt="2020-05-12T09:52:14.046" v="0"/>
        <pc:sldMasterMkLst>
          <pc:docMk/>
          <pc:sldMasterMk cId="2907289730" sldId="2147483648"/>
        </pc:sldMasterMkLst>
        <pc:sldLayoutChg chg="del">
          <pc:chgData name="宮川 三平" userId="0739620ef6efaabb" providerId="Windows Live" clId="Web-{E7A54A67-E450-4420-ADE3-E57CF663C6A1}" dt="2020-05-12T09:52:14.046" v="0"/>
          <pc:sldLayoutMkLst>
            <pc:docMk/>
            <pc:sldMasterMk cId="2907289730" sldId="2147483648"/>
            <pc:sldLayoutMk cId="3849106771" sldId="2147483649"/>
          </pc:sldLayoutMkLst>
        </pc:sldLayoutChg>
        <pc:sldLayoutChg chg="del">
          <pc:chgData name="宮川 三平" userId="0739620ef6efaabb" providerId="Windows Live" clId="Web-{E7A54A67-E450-4420-ADE3-E57CF663C6A1}" dt="2020-05-12T09:52:14.046" v="0"/>
          <pc:sldLayoutMkLst>
            <pc:docMk/>
            <pc:sldMasterMk cId="2907289730" sldId="2147483648"/>
            <pc:sldLayoutMk cId="2040515858" sldId="2147483650"/>
          </pc:sldLayoutMkLst>
        </pc:sldLayoutChg>
        <pc:sldLayoutChg chg="del">
          <pc:chgData name="宮川 三平" userId="0739620ef6efaabb" providerId="Windows Live" clId="Web-{E7A54A67-E450-4420-ADE3-E57CF663C6A1}" dt="2020-05-12T09:52:14.046" v="0"/>
          <pc:sldLayoutMkLst>
            <pc:docMk/>
            <pc:sldMasterMk cId="2907289730" sldId="2147483648"/>
            <pc:sldLayoutMk cId="4083904788" sldId="2147483651"/>
          </pc:sldLayoutMkLst>
        </pc:sldLayoutChg>
        <pc:sldLayoutChg chg="del">
          <pc:chgData name="宮川 三平" userId="0739620ef6efaabb" providerId="Windows Live" clId="Web-{E7A54A67-E450-4420-ADE3-E57CF663C6A1}" dt="2020-05-12T09:52:14.046" v="0"/>
          <pc:sldLayoutMkLst>
            <pc:docMk/>
            <pc:sldMasterMk cId="2907289730" sldId="2147483648"/>
            <pc:sldLayoutMk cId="1395402986" sldId="2147483652"/>
          </pc:sldLayoutMkLst>
        </pc:sldLayoutChg>
        <pc:sldLayoutChg chg="del">
          <pc:chgData name="宮川 三平" userId="0739620ef6efaabb" providerId="Windows Live" clId="Web-{E7A54A67-E450-4420-ADE3-E57CF663C6A1}" dt="2020-05-12T09:52:14.046" v="0"/>
          <pc:sldLayoutMkLst>
            <pc:docMk/>
            <pc:sldMasterMk cId="2907289730" sldId="2147483648"/>
            <pc:sldLayoutMk cId="797884901" sldId="2147483653"/>
          </pc:sldLayoutMkLst>
        </pc:sldLayoutChg>
        <pc:sldLayoutChg chg="del">
          <pc:chgData name="宮川 三平" userId="0739620ef6efaabb" providerId="Windows Live" clId="Web-{E7A54A67-E450-4420-ADE3-E57CF663C6A1}" dt="2020-05-12T09:52:14.046" v="0"/>
          <pc:sldLayoutMkLst>
            <pc:docMk/>
            <pc:sldMasterMk cId="2907289730" sldId="2147483648"/>
            <pc:sldLayoutMk cId="539588861" sldId="2147483654"/>
          </pc:sldLayoutMkLst>
        </pc:sldLayoutChg>
        <pc:sldLayoutChg chg="del">
          <pc:chgData name="宮川 三平" userId="0739620ef6efaabb" providerId="Windows Live" clId="Web-{E7A54A67-E450-4420-ADE3-E57CF663C6A1}" dt="2020-05-12T09:52:14.046" v="0"/>
          <pc:sldLayoutMkLst>
            <pc:docMk/>
            <pc:sldMasterMk cId="2907289730" sldId="2147483648"/>
            <pc:sldLayoutMk cId="2042860812" sldId="2147483655"/>
          </pc:sldLayoutMkLst>
        </pc:sldLayoutChg>
        <pc:sldLayoutChg chg="del">
          <pc:chgData name="宮川 三平" userId="0739620ef6efaabb" providerId="Windows Live" clId="Web-{E7A54A67-E450-4420-ADE3-E57CF663C6A1}" dt="2020-05-12T09:52:14.046" v="0"/>
          <pc:sldLayoutMkLst>
            <pc:docMk/>
            <pc:sldMasterMk cId="2907289730" sldId="2147483648"/>
            <pc:sldLayoutMk cId="3888451093" sldId="2147483656"/>
          </pc:sldLayoutMkLst>
        </pc:sldLayoutChg>
        <pc:sldLayoutChg chg="del">
          <pc:chgData name="宮川 三平" userId="0739620ef6efaabb" providerId="Windows Live" clId="Web-{E7A54A67-E450-4420-ADE3-E57CF663C6A1}" dt="2020-05-12T09:52:14.046" v="0"/>
          <pc:sldLayoutMkLst>
            <pc:docMk/>
            <pc:sldMasterMk cId="2907289730" sldId="2147483648"/>
            <pc:sldLayoutMk cId="2189387916" sldId="2147483657"/>
          </pc:sldLayoutMkLst>
        </pc:sldLayoutChg>
        <pc:sldLayoutChg chg="del">
          <pc:chgData name="宮川 三平" userId="0739620ef6efaabb" providerId="Windows Live" clId="Web-{E7A54A67-E450-4420-ADE3-E57CF663C6A1}" dt="2020-05-12T09:52:14.046" v="0"/>
          <pc:sldLayoutMkLst>
            <pc:docMk/>
            <pc:sldMasterMk cId="2907289730" sldId="2147483648"/>
            <pc:sldLayoutMk cId="2575747102" sldId="2147483658"/>
          </pc:sldLayoutMkLst>
        </pc:sldLayoutChg>
        <pc:sldLayoutChg chg="del">
          <pc:chgData name="宮川 三平" userId="0739620ef6efaabb" providerId="Windows Live" clId="Web-{E7A54A67-E450-4420-ADE3-E57CF663C6A1}" dt="2020-05-12T09:52:14.046" v="0"/>
          <pc:sldLayoutMkLst>
            <pc:docMk/>
            <pc:sldMasterMk cId="2907289730" sldId="2147483648"/>
            <pc:sldLayoutMk cId="2950866720" sldId="2147483659"/>
          </pc:sldLayoutMkLst>
        </pc:sldLayoutChg>
      </pc:sldMasterChg>
      <pc:sldMasterChg chg="add del addSldLayout delSldLayout modSldLayout">
        <pc:chgData name="宮川 三平" userId="0739620ef6efaabb" providerId="Windows Live" clId="Web-{E7A54A67-E450-4420-ADE3-E57CF663C6A1}" dt="2020-05-12T09:53:24.515" v="1"/>
        <pc:sldMasterMkLst>
          <pc:docMk/>
          <pc:sldMasterMk cId="4293743052" sldId="2147483660"/>
        </pc:sldMasterMkLst>
        <pc:sldLayoutChg chg="add del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4293743052" sldId="2147483660"/>
            <pc:sldLayoutMk cId="268158834" sldId="2147483661"/>
          </pc:sldLayoutMkLst>
        </pc:sldLayoutChg>
        <pc:sldLayoutChg chg="add del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4293743052" sldId="2147483660"/>
            <pc:sldLayoutMk cId="3066606645" sldId="2147483662"/>
          </pc:sldLayoutMkLst>
        </pc:sldLayoutChg>
        <pc:sldLayoutChg chg="add del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4293743052" sldId="2147483660"/>
            <pc:sldLayoutMk cId="857997664" sldId="2147483663"/>
          </pc:sldLayoutMkLst>
        </pc:sldLayoutChg>
        <pc:sldLayoutChg chg="add del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4293743052" sldId="2147483660"/>
            <pc:sldLayoutMk cId="711319898" sldId="2147483664"/>
          </pc:sldLayoutMkLst>
        </pc:sldLayoutChg>
        <pc:sldLayoutChg chg="add del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4293743052" sldId="2147483660"/>
            <pc:sldLayoutMk cId="3824925174" sldId="2147483665"/>
          </pc:sldLayoutMkLst>
        </pc:sldLayoutChg>
        <pc:sldLayoutChg chg="add del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4293743052" sldId="2147483660"/>
            <pc:sldLayoutMk cId="1680773376" sldId="2147483666"/>
          </pc:sldLayoutMkLst>
        </pc:sldLayoutChg>
        <pc:sldLayoutChg chg="add del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4293743052" sldId="2147483660"/>
            <pc:sldLayoutMk cId="1688249505" sldId="2147483667"/>
          </pc:sldLayoutMkLst>
        </pc:sldLayoutChg>
        <pc:sldLayoutChg chg="add del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4293743052" sldId="2147483660"/>
            <pc:sldLayoutMk cId="1310765539" sldId="2147483668"/>
          </pc:sldLayoutMkLst>
        </pc:sldLayoutChg>
        <pc:sldLayoutChg chg="add del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4293743052" sldId="2147483660"/>
            <pc:sldLayoutMk cId="1636716149" sldId="2147483669"/>
          </pc:sldLayoutMkLst>
        </pc:sldLayoutChg>
        <pc:sldLayoutChg chg="add del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4293743052" sldId="2147483660"/>
            <pc:sldLayoutMk cId="2349021285" sldId="2147483670"/>
          </pc:sldLayoutMkLst>
        </pc:sldLayoutChg>
        <pc:sldLayoutChg chg="add del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4293743052" sldId="2147483660"/>
            <pc:sldLayoutMk cId="3436851964" sldId="2147483671"/>
          </pc:sldLayoutMkLst>
        </pc:sldLayoutChg>
      </pc:sldMasterChg>
      <pc:sldMasterChg chg="add addSldLayout modSldLayout">
        <pc:chgData name="宮川 三平" userId="0739620ef6efaabb" providerId="Windows Live" clId="Web-{E7A54A67-E450-4420-ADE3-E57CF663C6A1}" dt="2020-05-12T09:53:24.515" v="1"/>
        <pc:sldMasterMkLst>
          <pc:docMk/>
          <pc:sldMasterMk cId="3875139529" sldId="2147483672"/>
        </pc:sldMasterMkLst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2326891695" sldId="2147483673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3973717872" sldId="2147483674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3467486028" sldId="2147483675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562440753" sldId="2147483676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1190586366" sldId="2147483677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2383203412" sldId="2147483678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4107118127" sldId="2147483679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1862580429" sldId="2147483680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3979473059" sldId="2147483681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1582227368" sldId="2147483682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3027274254" sldId="2147483683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1376886489" sldId="2147483684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4283360878" sldId="2147483685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1913345823" sldId="2147483686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3887884931" sldId="2147483687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1557483903" sldId="2147483688"/>
          </pc:sldLayoutMkLst>
        </pc:sldLayoutChg>
        <pc:sldLayoutChg chg="add mod replId">
          <pc:chgData name="宮川 三平" userId="0739620ef6efaabb" providerId="Windows Live" clId="Web-{E7A54A67-E450-4420-ADE3-E57CF663C6A1}" dt="2020-05-12T09:53:24.515" v="1"/>
          <pc:sldLayoutMkLst>
            <pc:docMk/>
            <pc:sldMasterMk cId="3875139529" sldId="2147483672"/>
            <pc:sldLayoutMk cId="780921471" sldId="2147483689"/>
          </pc:sldLayoutMkLst>
        </pc:sldLayoutChg>
      </pc:sldMasterChg>
    </pc:docChg>
  </pc:docChgLst>
  <pc:docChgLst>
    <pc:chgData name="宮川 三平" userId="0739620ef6efaabb" providerId="Windows Live" clId="Web-{FE3F7B2B-D108-4D5E-8139-451094F59A65}"/>
    <pc:docChg chg="addSld delSld modSld">
      <pc:chgData name="宮川 三平" userId="0739620ef6efaabb" providerId="Windows Live" clId="Web-{FE3F7B2B-D108-4D5E-8139-451094F59A65}" dt="2020-05-12T09:51:06.654" v="14" actId="20577"/>
      <pc:docMkLst>
        <pc:docMk/>
      </pc:docMkLst>
      <pc:sldChg chg="del">
        <pc:chgData name="宮川 三平" userId="0739620ef6efaabb" providerId="Windows Live" clId="Web-{FE3F7B2B-D108-4D5E-8139-451094F59A65}" dt="2020-05-12T09:48:51.701" v="3"/>
        <pc:sldMkLst>
          <pc:docMk/>
          <pc:sldMk cId="2128380218" sldId="256"/>
        </pc:sldMkLst>
      </pc:sldChg>
      <pc:sldChg chg="new del">
        <pc:chgData name="宮川 三平" userId="0739620ef6efaabb" providerId="Windows Live" clId="Web-{FE3F7B2B-D108-4D5E-8139-451094F59A65}" dt="2020-05-12T09:48:36.029" v="1"/>
        <pc:sldMkLst>
          <pc:docMk/>
          <pc:sldMk cId="48657144" sldId="257"/>
        </pc:sldMkLst>
      </pc:sldChg>
      <pc:sldChg chg="modSp new">
        <pc:chgData name="宮川 三平" userId="0739620ef6efaabb" providerId="Windows Live" clId="Web-{FE3F7B2B-D108-4D5E-8139-451094F59A65}" dt="2020-05-12T09:51:06.654" v="14" actId="20577"/>
        <pc:sldMkLst>
          <pc:docMk/>
          <pc:sldMk cId="4167231277" sldId="257"/>
        </pc:sldMkLst>
        <pc:spChg chg="mod">
          <ac:chgData name="宮川 三平" userId="0739620ef6efaabb" providerId="Windows Live" clId="Web-{FE3F7B2B-D108-4D5E-8139-451094F59A65}" dt="2020-05-12T09:51:06.654" v="14" actId="20577"/>
          <ac:spMkLst>
            <pc:docMk/>
            <pc:sldMk cId="4167231277" sldId="257"/>
            <ac:spMk id="2" creationId="{94DD21CB-5D5A-4968-B4A4-811E1B731DBE}"/>
          </ac:spMkLst>
        </pc:spChg>
      </pc:sldChg>
    </pc:docChg>
  </pc:docChgLst>
  <pc:docChgLst>
    <pc:chgData name="宮川 三平" userId="0739620ef6efaabb" providerId="Windows Live" clId="Web-{A9287721-7EFC-41BB-9D58-63166EDE95B8}"/>
    <pc:docChg chg="addSld modSld">
      <pc:chgData name="宮川 三平" userId="0739620ef6efaabb" providerId="Windows Live" clId="Web-{A9287721-7EFC-41BB-9D58-63166EDE95B8}" dt="2020-05-12T10:38:53.991" v="75"/>
      <pc:docMkLst>
        <pc:docMk/>
      </pc:docMkLst>
      <pc:sldChg chg="addSp modSp">
        <pc:chgData name="宮川 三平" userId="0739620ef6efaabb" providerId="Windows Live" clId="Web-{A9287721-7EFC-41BB-9D58-63166EDE95B8}" dt="2020-05-12T10:33:52.885" v="40" actId="14100"/>
        <pc:sldMkLst>
          <pc:docMk/>
          <pc:sldMk cId="867324028" sldId="261"/>
        </pc:sldMkLst>
        <pc:spChg chg="mod">
          <ac:chgData name="宮川 三平" userId="0739620ef6efaabb" providerId="Windows Live" clId="Web-{A9287721-7EFC-41BB-9D58-63166EDE95B8}" dt="2020-05-12T10:30:04.997" v="32" actId="14100"/>
          <ac:spMkLst>
            <pc:docMk/>
            <pc:sldMk cId="867324028" sldId="261"/>
            <ac:spMk id="3" creationId="{2674FF3F-A931-4581-8EA2-B28E9017D654}"/>
          </ac:spMkLst>
        </pc:spChg>
        <pc:spChg chg="mod">
          <ac:chgData name="宮川 三平" userId="0739620ef6efaabb" providerId="Windows Live" clId="Web-{A9287721-7EFC-41BB-9D58-63166EDE95B8}" dt="2020-05-12T10:29:49.372" v="28" actId="20577"/>
          <ac:spMkLst>
            <pc:docMk/>
            <pc:sldMk cId="867324028" sldId="261"/>
            <ac:spMk id="5" creationId="{302458D7-90B5-4804-953D-1F0D0C16235E}"/>
          </ac:spMkLst>
        </pc:spChg>
        <pc:picChg chg="add mod">
          <ac:chgData name="宮川 三平" userId="0739620ef6efaabb" providerId="Windows Live" clId="Web-{A9287721-7EFC-41BB-9D58-63166EDE95B8}" dt="2020-05-12T10:33:52.885" v="40" actId="14100"/>
          <ac:picMkLst>
            <pc:docMk/>
            <pc:sldMk cId="867324028" sldId="261"/>
            <ac:picMk id="2" creationId="{DAF60837-3809-43AA-A55D-21CA0E03F94C}"/>
          </ac:picMkLst>
        </pc:picChg>
      </pc:sldChg>
      <pc:sldChg chg="addSp delSp modSp new">
        <pc:chgData name="宮川 三平" userId="0739620ef6efaabb" providerId="Windows Live" clId="Web-{A9287721-7EFC-41BB-9D58-63166EDE95B8}" dt="2020-05-12T10:38:53.991" v="75"/>
        <pc:sldMkLst>
          <pc:docMk/>
          <pc:sldMk cId="1981619890" sldId="262"/>
        </pc:sldMkLst>
        <pc:spChg chg="mod">
          <ac:chgData name="宮川 三平" userId="0739620ef6efaabb" providerId="Windows Live" clId="Web-{A9287721-7EFC-41BB-9D58-63166EDE95B8}" dt="2020-05-12T10:38:42.710" v="72" actId="1076"/>
          <ac:spMkLst>
            <pc:docMk/>
            <pc:sldMk cId="1981619890" sldId="262"/>
            <ac:spMk id="2" creationId="{86117FD6-AD99-4B6E-8D55-C2EE08AB4479}"/>
          </ac:spMkLst>
        </pc:spChg>
        <pc:spChg chg="mod">
          <ac:chgData name="宮川 三平" userId="0739620ef6efaabb" providerId="Windows Live" clId="Web-{A9287721-7EFC-41BB-9D58-63166EDE95B8}" dt="2020-05-12T10:35:35.181" v="56" actId="14100"/>
          <ac:spMkLst>
            <pc:docMk/>
            <pc:sldMk cId="1981619890" sldId="262"/>
            <ac:spMk id="3" creationId="{D2BF4375-8266-41BC-B71C-DE9409B6473D}"/>
          </ac:spMkLst>
        </pc:spChg>
        <pc:spChg chg="add del mod">
          <ac:chgData name="宮川 三平" userId="0739620ef6efaabb" providerId="Windows Live" clId="Web-{A9287721-7EFC-41BB-9D58-63166EDE95B8}" dt="2020-05-12T10:36:45.836" v="60"/>
          <ac:spMkLst>
            <pc:docMk/>
            <pc:sldMk cId="1981619890" sldId="262"/>
            <ac:spMk id="4" creationId="{EC731FCA-05DE-4EF9-8D20-ED50166DD030}"/>
          </ac:spMkLst>
        </pc:spChg>
        <pc:spChg chg="add mod">
          <ac:chgData name="宮川 三平" userId="0739620ef6efaabb" providerId="Windows Live" clId="Web-{A9287721-7EFC-41BB-9D58-63166EDE95B8}" dt="2020-05-12T10:38:04.054" v="64"/>
          <ac:spMkLst>
            <pc:docMk/>
            <pc:sldMk cId="1981619890" sldId="262"/>
            <ac:spMk id="9" creationId="{0B9A8A14-4AC9-45A6-9890-68D067FD8479}"/>
          </ac:spMkLst>
        </pc:spChg>
        <pc:graphicFrameChg chg="add del mod modGraphic">
          <ac:chgData name="宮川 三平" userId="0739620ef6efaabb" providerId="Windows Live" clId="Web-{A9287721-7EFC-41BB-9D58-63166EDE95B8}" dt="2020-05-12T10:38:10.554" v="66"/>
          <ac:graphicFrameMkLst>
            <pc:docMk/>
            <pc:sldMk cId="1981619890" sldId="262"/>
            <ac:graphicFrameMk id="5" creationId="{46603AC6-A0F2-4B1F-8E1A-BF418C8FF644}"/>
          </ac:graphicFrameMkLst>
        </pc:graphicFrameChg>
        <pc:graphicFrameChg chg="add mod modGraphic">
          <ac:chgData name="宮川 三平" userId="0739620ef6efaabb" providerId="Windows Live" clId="Web-{A9287721-7EFC-41BB-9D58-63166EDE95B8}" dt="2020-05-12T10:38:53.991" v="75"/>
          <ac:graphicFrameMkLst>
            <pc:docMk/>
            <pc:sldMk cId="1981619890" sldId="262"/>
            <ac:graphicFrameMk id="8" creationId="{E6D0C491-6576-4E95-8528-971C4184E20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89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7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88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60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34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84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83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2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1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8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4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8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0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1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8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7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39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DD21CB-5D5A-4968-B4A4-811E1B73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062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ja-JP" sz="9600">
                <a:latin typeface="MS Gothic"/>
                <a:ea typeface="MS Gothic"/>
                <a:cs typeface="+mj-lt"/>
              </a:rPr>
              <a:t>自然免疫</a:t>
            </a:r>
            <a:r>
              <a:rPr lang="ja-JP" altLang="en-US" sz="9600">
                <a:latin typeface="MS Gothic"/>
                <a:ea typeface="MS Gothic"/>
                <a:cs typeface="Calibri Light"/>
              </a:rPr>
              <a:t> </a:t>
            </a:r>
            <a:endParaRPr lang="ja-JP" sz="9600">
              <a:latin typeface="MS Gothic"/>
              <a:ea typeface="MS Gothic"/>
              <a:cs typeface="Calibri Light" panose="020F0302020204030204"/>
            </a:endParaRPr>
          </a:p>
        </p:txBody>
      </p:sp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3229" y="43161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3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B04AEB-A45B-48D5-B61F-62D1058F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60" y="965"/>
            <a:ext cx="10058400" cy="83337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sz="6000">
                <a:latin typeface="MS Gothic"/>
                <a:ea typeface="MS Gothic"/>
                <a:cs typeface="+mj-lt"/>
              </a:rPr>
              <a:t>自然免疫の前に体表面障壁</a:t>
            </a:r>
            <a:r>
              <a:rPr lang="ja-JP" altLang="en-US" sz="6000">
                <a:latin typeface="MS Gothic"/>
                <a:ea typeface="MS Gothic"/>
              </a:rPr>
              <a:t> </a:t>
            </a:r>
            <a:endParaRPr lang="ja-JP" sz="6000">
              <a:latin typeface="MS Gothic"/>
              <a:ea typeface="MS Gothic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BECF06-E092-4579-B0F8-2E2628637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986" y="1336878"/>
            <a:ext cx="11719024" cy="5525623"/>
          </a:xfrm>
        </p:spPr>
        <p:txBody>
          <a:bodyPr>
            <a:normAutofit fontScale="92500" lnSpcReduction="20000"/>
          </a:bodyPr>
          <a:lstStyle/>
          <a:p>
            <a:r>
              <a:rPr lang="ja-JP">
                <a:ea typeface="+mn-lt"/>
                <a:cs typeface="+mn-lt"/>
              </a:rPr>
              <a:t>•</a:t>
            </a:r>
            <a:r>
              <a:rPr lang="ja-JP" sz="32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皮膚：β-ディフェンシン（抗微生物ペプチド）</a:t>
            </a:r>
            <a:endParaRPr lang="ja-JP" sz="3200">
              <a:solidFill>
                <a:schemeClr val="tx1"/>
              </a:solidFill>
              <a:latin typeface="MS Gothic"/>
              <a:ea typeface="MS Gothic"/>
            </a:endParaRPr>
          </a:p>
          <a:p>
            <a:r>
              <a:rPr lang="ja-JP" sz="32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•呼吸器： β-ディフェンシン，咳や喀痰の喀出　</a:t>
            </a:r>
            <a:endParaRPr lang="ja-JP" sz="3200">
              <a:solidFill>
                <a:schemeClr val="tx1"/>
              </a:solidFill>
              <a:latin typeface="MS Gothic"/>
              <a:ea typeface="MS Gothic"/>
            </a:endParaRPr>
          </a:p>
          <a:p>
            <a:r>
              <a:rPr lang="ja-JP" sz="32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　　　　　　　や粘液⇒細菌やウイルスに抵抗。</a:t>
            </a:r>
            <a:endParaRPr lang="ja-JP" sz="3200">
              <a:solidFill>
                <a:schemeClr val="tx1"/>
              </a:solidFill>
              <a:latin typeface="MS Gothic"/>
              <a:ea typeface="MS Gothic"/>
            </a:endParaRPr>
          </a:p>
          <a:p>
            <a:r>
              <a:rPr lang="ja-JP" sz="32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•胃：胃酸およびタンパク質分解酵素⇒病原体</a:t>
            </a:r>
            <a:endParaRPr lang="ja-JP" sz="3200">
              <a:solidFill>
                <a:schemeClr val="tx1"/>
              </a:solidFill>
              <a:latin typeface="MS Gothic"/>
              <a:ea typeface="MS Gothic"/>
            </a:endParaRPr>
          </a:p>
          <a:p>
            <a:r>
              <a:rPr lang="ja-JP" sz="32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　　　に対して強力な化学的防御の働きがある。 　　</a:t>
            </a:r>
            <a:endParaRPr lang="ja-JP" sz="3200">
              <a:solidFill>
                <a:schemeClr val="tx1"/>
              </a:solidFill>
              <a:latin typeface="MS Gothic"/>
              <a:ea typeface="MS Gothic"/>
            </a:endParaRPr>
          </a:p>
          <a:p>
            <a:r>
              <a:rPr lang="ja-JP" sz="32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•腸管：共生細菌叢⇒</a:t>
            </a:r>
            <a:r>
              <a:rPr lang="ja-JP" sz="3200" b="1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生物学的障壁として働く</a:t>
            </a:r>
            <a:endParaRPr lang="ja-JP" sz="3200">
              <a:solidFill>
                <a:schemeClr val="tx1"/>
              </a:solidFill>
              <a:latin typeface="MS Gothic"/>
              <a:ea typeface="MS Gothic"/>
            </a:endParaRPr>
          </a:p>
          <a:p>
            <a:r>
              <a:rPr lang="ja-JP" sz="32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•唾液，涙，母乳：リソゾーム，ホスホリパーゼ</a:t>
            </a:r>
            <a:endParaRPr lang="ja-JP" sz="3200">
              <a:solidFill>
                <a:schemeClr val="tx1"/>
              </a:solidFill>
              <a:latin typeface="MS Gothic"/>
              <a:ea typeface="MS Gothic"/>
            </a:endParaRPr>
          </a:p>
          <a:p>
            <a:r>
              <a:rPr lang="ja-JP" sz="32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　　　　　　　　　　　A2等⇒抗細菌物質として働く</a:t>
            </a:r>
            <a:endParaRPr lang="ja-JP" sz="3200">
              <a:solidFill>
                <a:schemeClr val="tx1"/>
              </a:solidFill>
              <a:latin typeface="MS Gothic"/>
              <a:ea typeface="MS Gothic"/>
            </a:endParaRPr>
          </a:p>
          <a:p>
            <a:r>
              <a:rPr lang="ja-JP" sz="32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•</a:t>
            </a:r>
            <a:r>
              <a:rPr lang="ja-JP" sz="3200" b="1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生殖系：膣液：初潮後弱酸性，</a:t>
            </a:r>
            <a:r>
              <a:rPr lang="ja-JP" sz="32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共生細菌叢</a:t>
            </a:r>
            <a:endParaRPr lang="ja-JP" sz="3200">
              <a:solidFill>
                <a:schemeClr val="tx1"/>
              </a:solidFill>
              <a:latin typeface="MS Gothic"/>
              <a:ea typeface="MS Gothic"/>
            </a:endParaRPr>
          </a:p>
          <a:p>
            <a:r>
              <a:rPr lang="ja-JP" sz="3200" b="1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　　　　　　　精液：</a:t>
            </a:r>
            <a:r>
              <a:rPr lang="ja-JP" sz="32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 β-ディフェンシン，亜鉛</a:t>
            </a:r>
            <a:endParaRPr lang="ja-JP" sz="3200">
              <a:solidFill>
                <a:schemeClr val="tx1"/>
              </a:solidFill>
              <a:latin typeface="MS Gothic"/>
              <a:ea typeface="MS Gothic"/>
            </a:endParaRPr>
          </a:p>
          <a:p>
            <a:endParaRPr lang="ja-JP" altLang="en-US" sz="3200" dirty="0">
              <a:solidFill>
                <a:schemeClr val="tx1"/>
              </a:solidFill>
              <a:latin typeface="MS Gothic"/>
              <a:ea typeface="MS Gothic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4971" y="409968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A7A57B-DCB5-482E-8341-C16F84E7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51749"/>
            <a:ext cx="10058400" cy="1016644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latin typeface="MS Gothic"/>
                <a:ea typeface="MS Gothic"/>
                <a:cs typeface="+mj-lt"/>
              </a:rPr>
              <a:t>   </a:t>
            </a:r>
            <a:r>
              <a:rPr lang="ja-JP" altLang="en-US" sz="6000" dirty="0" smtClean="0">
                <a:latin typeface="MS Gothic"/>
                <a:ea typeface="MS Gothic"/>
                <a:cs typeface="+mj-lt"/>
              </a:rPr>
              <a:t>　</a:t>
            </a:r>
            <a:r>
              <a:rPr lang="ja-JP" sz="6000" dirty="0" smtClean="0">
                <a:latin typeface="MS Gothic"/>
                <a:ea typeface="MS Gothic"/>
                <a:cs typeface="+mj-lt"/>
              </a:rPr>
              <a:t>自然</a:t>
            </a:r>
            <a:r>
              <a:rPr lang="ja-JP" sz="6000" dirty="0">
                <a:latin typeface="MS Gothic"/>
                <a:ea typeface="MS Gothic"/>
                <a:cs typeface="+mj-lt"/>
              </a:rPr>
              <a:t>免疫の担い手</a:t>
            </a:r>
            <a:endParaRPr lang="ja-JP" sz="6000" dirty="0">
              <a:latin typeface="MS Gothic"/>
              <a:ea typeface="MS Gothic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CFF493-9815-49F4-87A4-5F74BA290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05" y="1568371"/>
            <a:ext cx="11342848" cy="4975826"/>
          </a:xfrm>
        </p:spPr>
        <p:txBody>
          <a:bodyPr>
            <a:normAutofit fontScale="92500" lnSpcReduction="10000"/>
          </a:bodyPr>
          <a:lstStyle/>
          <a:p>
            <a:r>
              <a:rPr lang="ja-JP" sz="32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•</a:t>
            </a:r>
            <a:r>
              <a:rPr lang="ja-JP" sz="36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細胞性：</a:t>
            </a:r>
            <a:endParaRPr lang="ja-JP" altLang="en-US" sz="3600">
              <a:solidFill>
                <a:schemeClr val="tx1"/>
              </a:solidFill>
              <a:latin typeface="MS Gothic"/>
              <a:ea typeface="MS Gothic"/>
              <a:cs typeface="+mn-lt"/>
            </a:endParaRPr>
          </a:p>
          <a:p>
            <a:r>
              <a:rPr lang="ja-JP" sz="36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貪食細胞（好中球：貪食細胞中最も多い、マクロファージ：多才な細胞で、組織中に存在し、酵素、補体タンパク質、それにインターロイキン-1など制御因子など広範囲にわたる化学物質を産生、樹状細胞：外界に接する組織中＝皮膚、鼻、肺、胃にある）、NK細胞</a:t>
            </a:r>
            <a:endParaRPr lang="ja-JP" sz="3600">
              <a:solidFill>
                <a:schemeClr val="tx1"/>
              </a:solidFill>
              <a:latin typeface="MS Gothic"/>
              <a:ea typeface="MS Gothic"/>
            </a:endParaRPr>
          </a:p>
          <a:p>
            <a:r>
              <a:rPr lang="ja-JP" sz="36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•体液性：</a:t>
            </a:r>
            <a:endParaRPr lang="ja-JP" altLang="en-US" sz="3600">
              <a:solidFill>
                <a:schemeClr val="tx1"/>
              </a:solidFill>
              <a:latin typeface="MS Gothic"/>
              <a:ea typeface="MS Gothic"/>
              <a:cs typeface="+mn-lt"/>
            </a:endParaRPr>
          </a:p>
          <a:p>
            <a:r>
              <a:rPr lang="ja-JP" sz="3600">
                <a:solidFill>
                  <a:schemeClr val="tx1"/>
                </a:solidFill>
                <a:latin typeface="MS Gothic"/>
                <a:ea typeface="MS Gothic"/>
                <a:cs typeface="+mn-lt"/>
              </a:rPr>
              <a:t>補体：補体系は外来細胞の表面に攻撃を加え，20以上のタンパク質よりなる。</a:t>
            </a:r>
            <a:endParaRPr lang="ja-JP" sz="3600">
              <a:solidFill>
                <a:schemeClr val="tx1"/>
              </a:solidFill>
              <a:latin typeface="MS Gothic"/>
              <a:ea typeface="MS Gothic"/>
            </a:endParaRPr>
          </a:p>
          <a:p>
            <a:endParaRPr lang="ja-JP" altLang="en-US" sz="3200" dirty="0">
              <a:solidFill>
                <a:schemeClr val="tx1"/>
              </a:solidFill>
              <a:latin typeface="MS Gothic"/>
              <a:ea typeface="MS Gothic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65671" y="616675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9AA84-E6D3-4C28-B83B-A0B4A45F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20" y="107066"/>
            <a:ext cx="10203083" cy="1016642"/>
          </a:xfrm>
        </p:spPr>
        <p:txBody>
          <a:bodyPr>
            <a:normAutofit/>
          </a:bodyPr>
          <a:lstStyle/>
          <a:p>
            <a:r>
              <a:rPr lang="ja-JP" altLang="en-US" sz="6000">
                <a:latin typeface="MS Gothic"/>
                <a:ea typeface="MS Gothic"/>
                <a:cs typeface="+mj-lt"/>
              </a:rPr>
              <a:t>     </a:t>
            </a:r>
            <a:r>
              <a:rPr lang="ja-JP" sz="6000">
                <a:latin typeface="MS Gothic"/>
                <a:ea typeface="MS Gothic"/>
                <a:cs typeface="+mj-lt"/>
              </a:rPr>
              <a:t>血球（走査電顕像）</a:t>
            </a:r>
            <a:endParaRPr lang="ja-JP" sz="6000">
              <a:latin typeface="MS Gothic"/>
              <a:ea typeface="MS Gothic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8298B8-4667-4F72-BFBE-5CF4F873F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162" y="1597307"/>
            <a:ext cx="11140291" cy="5004763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4" name="図 4" descr="テーブル, 花, 写真, ケーキ が含まれている画像&#10;&#10;非常に高い精度で生成された説明">
            <a:extLst>
              <a:ext uri="{FF2B5EF4-FFF2-40B4-BE49-F238E27FC236}">
                <a16:creationId xmlns:a16="http://schemas.microsoft.com/office/drawing/2014/main" id="{B8B4F4D2-88A4-4DC1-BBB7-2665322F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65" y="1206873"/>
            <a:ext cx="10970869" cy="5291270"/>
          </a:xfrm>
          <a:prstGeom prst="rect">
            <a:avLst/>
          </a:prstGeom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999" y="544285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74FF3F-A931-4581-8EA2-B28E9017D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062" y="1162050"/>
            <a:ext cx="11660188" cy="48323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02458D7-90B5-4804-953D-1F0D0C162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152400"/>
            <a:ext cx="10058400" cy="781050"/>
          </a:xfrm>
        </p:spPr>
        <p:txBody>
          <a:bodyPr>
            <a:normAutofit fontScale="90000"/>
          </a:bodyPr>
          <a:lstStyle/>
          <a:p>
            <a:r>
              <a:rPr kumimoji="1" lang="ja-JP" sz="4400" dirty="0">
                <a:latin typeface="Calibri"/>
                <a:ea typeface="ＭＳ Ｐゴシック"/>
              </a:rPr>
              <a:t>        </a:t>
            </a:r>
            <a:r>
              <a:rPr kumimoji="1" lang="ja-JP" altLang="en-US" sz="4400">
                <a:latin typeface="Calibri"/>
                <a:ea typeface="ＭＳ Ｐゴシック"/>
              </a:rPr>
              <a:t>     </a:t>
            </a:r>
            <a:r>
              <a:rPr kumimoji="1" lang="ja-JP" sz="6000" kern="1200">
                <a:latin typeface="MS Gothic"/>
                <a:ea typeface="MS Gothic"/>
              </a:rPr>
              <a:t>好中球が</a:t>
            </a:r>
            <a:r>
              <a:rPr kumimoji="1" lang="ja-JP" sz="6000" b="1" kern="1200">
                <a:latin typeface="MS Gothic"/>
                <a:ea typeface="MS Gothic"/>
              </a:rPr>
              <a:t>炭疽菌</a:t>
            </a:r>
            <a:r>
              <a:rPr kumimoji="1" lang="ja-JP" sz="6000" kern="1200">
                <a:latin typeface="MS Gothic"/>
                <a:ea typeface="MS Gothic"/>
              </a:rPr>
              <a:t>を貪食</a:t>
            </a:r>
            <a:endParaRPr lang="ja-JP" altLang="en-US" sz="6000">
              <a:latin typeface="MS Gothic"/>
              <a:ea typeface="MS Gothic"/>
            </a:endParaRPr>
          </a:p>
        </p:txBody>
      </p:sp>
      <p:pic>
        <p:nvPicPr>
          <p:cNvPr id="2" name="図 3" descr="海洋生物 が含まれている画像&#10;&#10;非常に高い精度で生成された説明">
            <a:extLst>
              <a:ext uri="{FF2B5EF4-FFF2-40B4-BE49-F238E27FC236}">
                <a16:creationId xmlns:a16="http://schemas.microsoft.com/office/drawing/2014/main" id="{DAF60837-3809-43AA-A55D-21CA0E03F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342205" y="1157420"/>
            <a:ext cx="11086376" cy="5346176"/>
          </a:xfrm>
          <a:prstGeom prst="rect">
            <a:avLst/>
          </a:prstGeom>
        </p:spPr>
      </p:pic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7713" y="5448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117FD6-AD99-4B6E-8D55-C2EE08AB4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247650"/>
            <a:ext cx="10058400" cy="978061"/>
          </a:xfrm>
        </p:spPr>
        <p:txBody>
          <a:bodyPr>
            <a:noAutofit/>
          </a:bodyPr>
          <a:lstStyle/>
          <a:p>
            <a:r>
              <a:rPr lang="ja-JP" altLang="en-US" sz="6000">
                <a:latin typeface="MS Gothic"/>
                <a:ea typeface="MS Gothic"/>
                <a:cs typeface="+mj-lt"/>
              </a:rPr>
              <a:t>     </a:t>
            </a:r>
            <a:r>
              <a:rPr lang="ja-JP" sz="6000">
                <a:latin typeface="MS Gothic"/>
                <a:ea typeface="MS Gothic"/>
                <a:cs typeface="+mj-lt"/>
              </a:rPr>
              <a:t>自然免疫の特徴</a:t>
            </a:r>
            <a:endParaRPr lang="ja-JP" sz="6000">
              <a:latin typeface="MS Gothic"/>
              <a:ea typeface="MS Gothic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BF4375-8266-41BC-B71C-DE9409B64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352" y="1915611"/>
            <a:ext cx="11256037" cy="4628585"/>
          </a:xfrm>
        </p:spPr>
        <p:txBody>
          <a:bodyPr/>
          <a:lstStyle/>
          <a:p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E6D0C491-6576-4E95-8528-971C4184E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317257"/>
              </p:ext>
            </p:extLst>
          </p:nvPr>
        </p:nvGraphicFramePr>
        <p:xfrm>
          <a:off x="342900" y="1377950"/>
          <a:ext cx="11542282" cy="454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1141">
                  <a:extLst>
                    <a:ext uri="{9D8B030D-6E8A-4147-A177-3AD203B41FA5}">
                      <a16:colId xmlns:a16="http://schemas.microsoft.com/office/drawing/2014/main" val="1872886892"/>
                    </a:ext>
                  </a:extLst>
                </a:gridCol>
                <a:gridCol w="5771141">
                  <a:extLst>
                    <a:ext uri="{9D8B030D-6E8A-4147-A177-3AD203B41FA5}">
                      <a16:colId xmlns:a16="http://schemas.microsoft.com/office/drawing/2014/main" val="3566719647"/>
                    </a:ext>
                  </a:extLst>
                </a:gridCol>
              </a:tblGrid>
              <a:tr h="75819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kern="1200">
                          <a:effectLst/>
                        </a:rPr>
                        <a:t>項目</a:t>
                      </a:r>
                      <a:endParaRPr lang="ja-JP" alt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kern="1200" baseline="0">
                          <a:effectLst/>
                        </a:rPr>
                        <a:t>自然免疫系</a:t>
                      </a:r>
                      <a:endParaRPr lang="ja-JP" alt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3620869"/>
                  </a:ext>
                </a:extLst>
              </a:tr>
              <a:tr h="75819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kern="1200">
                          <a:effectLst/>
                        </a:rPr>
                        <a:t>応答の特異性</a:t>
                      </a:r>
                      <a:endParaRPr lang="ja-JP" alt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kern="1200">
                          <a:effectLst/>
                        </a:rPr>
                        <a:t>なし</a:t>
                      </a:r>
                      <a:endParaRPr lang="ja-JP" alt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9548322"/>
                  </a:ext>
                </a:extLst>
              </a:tr>
              <a:tr h="75819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kern="1200">
                          <a:effectLst/>
                        </a:rPr>
                        <a:t>接触後最大応答までの時間</a:t>
                      </a:r>
                      <a:endParaRPr lang="ja-JP" alt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kern="1200">
                          <a:effectLst/>
                        </a:rPr>
                        <a:t>短い（即座）</a:t>
                      </a:r>
                      <a:endParaRPr lang="ja-JP" alt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693073"/>
                  </a:ext>
                </a:extLst>
              </a:tr>
              <a:tr h="75819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kern="1200">
                          <a:effectLst/>
                        </a:rPr>
                        <a:t>関与する成分</a:t>
                      </a:r>
                      <a:endParaRPr lang="ja-JP" alt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kern="1200">
                          <a:effectLst/>
                        </a:rPr>
                        <a:t>細胞性および体液性</a:t>
                      </a:r>
                      <a:endParaRPr lang="ja-JP" alt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5285535"/>
                  </a:ext>
                </a:extLst>
              </a:tr>
              <a:tr h="75819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kern="1200">
                          <a:effectLst/>
                        </a:rPr>
                        <a:t>免疫記憶</a:t>
                      </a:r>
                      <a:endParaRPr lang="ja-JP" alt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kern="1200">
                          <a:effectLst/>
                        </a:rPr>
                        <a:t>なし</a:t>
                      </a:r>
                      <a:endParaRPr lang="ja-JP" alt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0818488"/>
                  </a:ext>
                </a:extLst>
              </a:tr>
              <a:tr h="75819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kern="1200">
                          <a:effectLst/>
                        </a:rPr>
                        <a:t>生物界での分布</a:t>
                      </a:r>
                      <a:endParaRPr lang="ja-JP" alt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800" kern="1200">
                          <a:effectLst/>
                        </a:rPr>
                        <a:t>ほとんど全ての生物</a:t>
                      </a:r>
                      <a:endParaRPr lang="ja-JP" alt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253050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9A8A14-4AC9-45A6-9890-68D067FD847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altLang="ja-JP"/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88970" y="494755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320</Words>
  <Application>Microsoft Office PowerPoint</Application>
  <PresentationFormat>ワイド画面</PresentationFormat>
  <Paragraphs>32</Paragraphs>
  <Slides>6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ＭＳ Ｐゴシック</vt:lpstr>
      <vt:lpstr>MS Gothic</vt:lpstr>
      <vt:lpstr>メイリオ</vt:lpstr>
      <vt:lpstr>Calibri</vt:lpstr>
      <vt:lpstr>Calibri Light</vt:lpstr>
      <vt:lpstr>Century Gothic</vt:lpstr>
      <vt:lpstr>Wingdings 3</vt:lpstr>
      <vt:lpstr>Slice</vt:lpstr>
      <vt:lpstr>自然免疫 </vt:lpstr>
      <vt:lpstr>自然免疫の前に体表面障壁 </vt:lpstr>
      <vt:lpstr>   　自然免疫の担い手</vt:lpstr>
      <vt:lpstr>     血球（走査電顕像）</vt:lpstr>
      <vt:lpstr>             好中球が炭疽菌を貪食</vt:lpstr>
      <vt:lpstr>     自然免疫の特徴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宮川　三平</dc:creator>
  <cp:lastModifiedBy>宮川 三平</cp:lastModifiedBy>
  <cp:revision>150</cp:revision>
  <dcterms:created xsi:type="dcterms:W3CDTF">2020-05-12T09:47:42Z</dcterms:created>
  <dcterms:modified xsi:type="dcterms:W3CDTF">2020-05-12T11:06:02Z</dcterms:modified>
</cp:coreProperties>
</file>