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E2C011-A1AE-40F2-81AF-0F041F0A06C1}" v="1089" dt="2022-05-05T04:58:25.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8" d="100"/>
          <a:sy n="88" d="100"/>
        </p:scale>
        <p:origin x="33" y="5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May 7, 2022</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61020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May 7, 2022</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409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May 7, 2022</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446785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May 7, 2022</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79632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May 7, 2022</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893069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May 7, 2022</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345193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May 7, 2022</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3441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May 7, 2022</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481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May 7, 2022</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649541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May 7, 2022</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88784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May 7, 2022</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60638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lIns="109728" tIns="109728" rIns="109728" bIns="91440"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lIns="109728" tIns="109728" rIns="109728" bIns="91440" anchor="ctr"/>
          <a:lstStyle>
            <a:lvl1pPr algn="l">
              <a:defRPr sz="950" cap="none" spc="250" baseline="0">
                <a:solidFill>
                  <a:schemeClr val="tx1">
                    <a:lumMod val="85000"/>
                    <a:lumOff val="15000"/>
                  </a:schemeClr>
                </a:solidFill>
                <a:latin typeface="+mn-lt"/>
              </a:defRPr>
            </a:lvl1pPr>
          </a:lstStyle>
          <a:p>
            <a:fld id="{A33960BD-7AC1-4217-9611-AAA56D3EE38F}" type="datetime4">
              <a:rPr lang="en-US" smtClean="0"/>
              <a:pPr/>
              <a:t>May 7, 2022</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lIns="109728" tIns="109728" rIns="109728" bIns="91440" anchor="ctr"/>
          <a:lstStyle>
            <a:lvl1pPr algn="r">
              <a:defRPr sz="950" cap="none" spc="25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lIns="109728" tIns="109728" rIns="109728" bIns="91440" anchor="ctr"/>
          <a:lstStyle>
            <a:lvl1pPr algn="ctr">
              <a:defRPr sz="1600">
                <a:solidFill>
                  <a:schemeClr val="tx1">
                    <a:lumMod val="85000"/>
                    <a:lumOff val="15000"/>
                  </a:schemeClr>
                </a:solidFill>
                <a:latin typeface="+mn-lt"/>
              </a:defRPr>
            </a:lvl1pPr>
          </a:lstStyle>
          <a:p>
            <a:fld id="{9D4AEF59-F28E-467C-9EA3-92D1CFAD475A}" type="slidenum">
              <a:rPr lang="en-US" smtClean="0"/>
              <a:pPr/>
              <a:t>‹#›</a:t>
            </a:fld>
            <a:endParaRPr lang="en-US">
              <a:latin typeface="+mn-lt"/>
            </a:endParaRPr>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410083094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5" r:id="rId7"/>
    <p:sldLayoutId id="2147483681" r:id="rId8"/>
    <p:sldLayoutId id="2147483682" r:id="rId9"/>
    <p:sldLayoutId id="2147483683" r:id="rId10"/>
    <p:sldLayoutId id="2147483684" r:id="rId11"/>
  </p:sldLayoutIdLst>
  <p:hf sldNum="0" hdr="0" ftr="0" dt="0"/>
  <p:txStyles>
    <p:titleStyle>
      <a:lvl1pPr algn="l" defTabSz="914400" rtl="0" eaLnBrk="1" latinLnBrk="0" hangingPunct="1">
        <a:lnSpc>
          <a:spcPct val="110000"/>
        </a:lnSpc>
        <a:spcBef>
          <a:spcPct val="0"/>
        </a:spcBef>
        <a:buNone/>
        <a:defRPr sz="2800" kern="1200" cap="none" spc="25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10000"/>
        </a:lnSpc>
        <a:spcBef>
          <a:spcPts val="1000"/>
        </a:spcBef>
        <a:buSzPct val="80000"/>
        <a:buFont typeface="Arial" panose="020B0604020202020204" pitchFamily="34" charset="0"/>
        <a:buChar char="•"/>
        <a:defRPr sz="2000" kern="1200" spc="10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10000"/>
        </a:lnSpc>
        <a:spcBef>
          <a:spcPts val="500"/>
        </a:spcBef>
        <a:buFontTx/>
        <a:buNone/>
        <a:defRPr sz="1800" kern="1200" spc="10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10000"/>
        </a:lnSpc>
        <a:spcBef>
          <a:spcPts val="500"/>
        </a:spcBef>
        <a:buSzPct val="80000"/>
        <a:buFont typeface="Arial" panose="020B0604020202020204" pitchFamily="34" charset="0"/>
        <a:buChar char="•"/>
        <a:defRPr sz="1600" kern="1200" spc="10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10000"/>
        </a:lnSpc>
        <a:spcBef>
          <a:spcPts val="500"/>
        </a:spcBef>
        <a:buFontTx/>
        <a:buNone/>
        <a:defRPr sz="1400" kern="1200" spc="10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10000"/>
        </a:lnSpc>
        <a:spcBef>
          <a:spcPts val="500"/>
        </a:spcBef>
        <a:buSzPct val="80000"/>
        <a:buFont typeface="Arial" panose="020B0604020202020204" pitchFamily="34" charset="0"/>
        <a:buChar char="•"/>
        <a:defRPr sz="1400" kern="1200" spc="10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複数色の提灯と白いライト">
            <a:extLst>
              <a:ext uri="{FF2B5EF4-FFF2-40B4-BE49-F238E27FC236}">
                <a16:creationId xmlns:a16="http://schemas.microsoft.com/office/drawing/2014/main" id="{D774915B-6944-06FE-AF58-F0378783DDB4}"/>
              </a:ext>
            </a:extLst>
          </p:cNvPr>
          <p:cNvPicPr>
            <a:picLocks noChangeAspect="1"/>
          </p:cNvPicPr>
          <p:nvPr/>
        </p:nvPicPr>
        <p:blipFill rotWithShape="1">
          <a:blip r:embed="rId4"/>
          <a:srcRect r="-2" b="15292"/>
          <a:stretch/>
        </p:blipFill>
        <p:spPr>
          <a:xfrm>
            <a:off x="20" y="10"/>
            <a:ext cx="12191979" cy="6857989"/>
          </a:xfrm>
          <a:prstGeom prst="rect">
            <a:avLst/>
          </a:prstGeom>
        </p:spPr>
      </p:pic>
      <p:sp useBgFill="1">
        <p:nvSpPr>
          <p:cNvPr id="11" name="Freeform: Shape 10">
            <a:extLst>
              <a:ext uri="{FF2B5EF4-FFF2-40B4-BE49-F238E27FC236}">
                <a16:creationId xmlns:a16="http://schemas.microsoft.com/office/drawing/2014/main" id="{9752D771-2D72-4B2C-B816-121D10C38E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232" y="727064"/>
            <a:ext cx="3898347" cy="4256103"/>
          </a:xfrm>
          <a:custGeom>
            <a:avLst/>
            <a:gdLst>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87367 w 3898347"/>
              <a:gd name="connsiteY122" fmla="*/ 4246680 h 4299085"/>
              <a:gd name="connsiteX123" fmla="*/ 37148 w 3898347"/>
              <a:gd name="connsiteY123" fmla="*/ 4289154 h 4299085"/>
              <a:gd name="connsiteX124" fmla="*/ 5850 w 3898347"/>
              <a:gd name="connsiteY124" fmla="*/ 4296945 h 4299085"/>
              <a:gd name="connsiteX125" fmla="*/ 0 w 3898347"/>
              <a:gd name="connsiteY125" fmla="*/ 4299085 h 4299085"/>
              <a:gd name="connsiteX126" fmla="*/ 0 w 3898347"/>
              <a:gd name="connsiteY126" fmla="*/ 15850 h 4299085"/>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37148 w 3898347"/>
              <a:gd name="connsiteY122" fmla="*/ 4289154 h 4299085"/>
              <a:gd name="connsiteX123" fmla="*/ 5850 w 3898347"/>
              <a:gd name="connsiteY123" fmla="*/ 4296945 h 4299085"/>
              <a:gd name="connsiteX124" fmla="*/ 0 w 3898347"/>
              <a:gd name="connsiteY124" fmla="*/ 4299085 h 4299085"/>
              <a:gd name="connsiteX125" fmla="*/ 0 w 3898347"/>
              <a:gd name="connsiteY125" fmla="*/ 15850 h 4299085"/>
              <a:gd name="connsiteX126" fmla="*/ 3898347 w 3898347"/>
              <a:gd name="connsiteY126" fmla="*/ 0 h 429908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37148 w 3898347"/>
              <a:gd name="connsiteY122" fmla="*/ 4289154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82528 w 3898347"/>
              <a:gd name="connsiteY122" fmla="*/ 4275540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83259 w 3898347"/>
              <a:gd name="connsiteY9" fmla="*/ 3825276 h 4275540"/>
              <a:gd name="connsiteX10" fmla="*/ 3729936 w 3898347"/>
              <a:gd name="connsiteY10" fmla="*/ 3815386 h 4275540"/>
              <a:gd name="connsiteX11" fmla="*/ 3726018 w 3898347"/>
              <a:gd name="connsiteY11" fmla="*/ 3815100 h 4275540"/>
              <a:gd name="connsiteX12" fmla="*/ 3725413 w 3898347"/>
              <a:gd name="connsiteY12" fmla="*/ 3814615 h 4275540"/>
              <a:gd name="connsiteX13" fmla="*/ 3713801 w 3898347"/>
              <a:gd name="connsiteY13" fmla="*/ 3811018 h 4275540"/>
              <a:gd name="connsiteX14" fmla="*/ 3709087 w 3898347"/>
              <a:gd name="connsiteY14" fmla="*/ 3813195 h 4275540"/>
              <a:gd name="connsiteX15" fmla="*/ 3698038 w 3898347"/>
              <a:gd name="connsiteY15" fmla="*/ 3806182 h 4275540"/>
              <a:gd name="connsiteX16" fmla="*/ 3662227 w 3898347"/>
              <a:gd name="connsiteY16" fmla="*/ 3807761 h 4275540"/>
              <a:gd name="connsiteX17" fmla="*/ 3659872 w 3898347"/>
              <a:gd name="connsiteY17" fmla="*/ 3805524 h 4275540"/>
              <a:gd name="connsiteX18" fmla="*/ 3643454 w 3898347"/>
              <a:gd name="connsiteY18" fmla="*/ 3794831 h 4275540"/>
              <a:gd name="connsiteX19" fmla="*/ 3624789 w 3898347"/>
              <a:gd name="connsiteY19" fmla="*/ 3803185 h 4275540"/>
              <a:gd name="connsiteX20" fmla="*/ 3602327 w 3898347"/>
              <a:gd name="connsiteY20" fmla="*/ 3794616 h 4275540"/>
              <a:gd name="connsiteX21" fmla="*/ 3596645 w 3898347"/>
              <a:gd name="connsiteY21" fmla="*/ 3797108 h 4275540"/>
              <a:gd name="connsiteX22" fmla="*/ 3574144 w 3898347"/>
              <a:gd name="connsiteY22" fmla="*/ 3795108 h 4275540"/>
              <a:gd name="connsiteX23" fmla="*/ 3562310 w 3898347"/>
              <a:gd name="connsiteY23" fmla="*/ 3787534 h 4275540"/>
              <a:gd name="connsiteX24" fmla="*/ 3551635 w 3898347"/>
              <a:gd name="connsiteY24" fmla="*/ 3797705 h 4275540"/>
              <a:gd name="connsiteX25" fmla="*/ 3550175 w 3898347"/>
              <a:gd name="connsiteY25" fmla="*/ 3803199 h 4275540"/>
              <a:gd name="connsiteX26" fmla="*/ 3542668 w 3898347"/>
              <a:gd name="connsiteY26" fmla="*/ 3803283 h 4275540"/>
              <a:gd name="connsiteX27" fmla="*/ 3533033 w 3898347"/>
              <a:gd name="connsiteY27" fmla="*/ 3799071 h 4275540"/>
              <a:gd name="connsiteX28" fmla="*/ 3521726 w 3898347"/>
              <a:gd name="connsiteY28" fmla="*/ 3804691 h 4275540"/>
              <a:gd name="connsiteX29" fmla="*/ 3520080 w 3898347"/>
              <a:gd name="connsiteY29" fmla="*/ 3805210 h 4275540"/>
              <a:gd name="connsiteX30" fmla="*/ 3508491 w 3898347"/>
              <a:gd name="connsiteY30" fmla="*/ 3797398 h 4275540"/>
              <a:gd name="connsiteX31" fmla="*/ 3503787 w 3898347"/>
              <a:gd name="connsiteY31" fmla="*/ 3797787 h 4275540"/>
              <a:gd name="connsiteX32" fmla="*/ 3492165 w 3898347"/>
              <a:gd name="connsiteY32" fmla="*/ 3799887 h 4275540"/>
              <a:gd name="connsiteX33" fmla="*/ 3472233 w 3898347"/>
              <a:gd name="connsiteY33" fmla="*/ 3805682 h 4275540"/>
              <a:gd name="connsiteX34" fmla="*/ 3465921 w 3898347"/>
              <a:gd name="connsiteY34" fmla="*/ 3805814 h 4275540"/>
              <a:gd name="connsiteX35" fmla="*/ 3455541 w 3898347"/>
              <a:gd name="connsiteY35" fmla="*/ 3815505 h 4275540"/>
              <a:gd name="connsiteX36" fmla="*/ 3429027 w 3898347"/>
              <a:gd name="connsiteY36" fmla="*/ 3816906 h 4275540"/>
              <a:gd name="connsiteX37" fmla="*/ 3369507 w 3898347"/>
              <a:gd name="connsiteY37" fmla="*/ 3825563 h 4275540"/>
              <a:gd name="connsiteX38" fmla="*/ 3324491 w 3898347"/>
              <a:gd name="connsiteY38" fmla="*/ 3832006 h 4275540"/>
              <a:gd name="connsiteX39" fmla="*/ 3244235 w 3898347"/>
              <a:gd name="connsiteY39" fmla="*/ 3834376 h 4275540"/>
              <a:gd name="connsiteX40" fmla="*/ 3226507 w 3898347"/>
              <a:gd name="connsiteY40" fmla="*/ 3820131 h 4275540"/>
              <a:gd name="connsiteX41" fmla="*/ 3191688 w 3898347"/>
              <a:gd name="connsiteY41" fmla="*/ 3837359 h 4275540"/>
              <a:gd name="connsiteX42" fmla="*/ 3185553 w 3898347"/>
              <a:gd name="connsiteY42" fmla="*/ 3859030 h 4275540"/>
              <a:gd name="connsiteX43" fmla="*/ 3137926 w 3898347"/>
              <a:gd name="connsiteY43" fmla="*/ 3867782 h 4275540"/>
              <a:gd name="connsiteX44" fmla="*/ 3090188 w 3898347"/>
              <a:gd name="connsiteY44" fmla="*/ 3855036 h 4275540"/>
              <a:gd name="connsiteX45" fmla="*/ 3031422 w 3898347"/>
              <a:gd name="connsiteY45" fmla="*/ 3858298 h 4275540"/>
              <a:gd name="connsiteX46" fmla="*/ 2996288 w 3898347"/>
              <a:gd name="connsiteY46" fmla="*/ 3860020 h 4275540"/>
              <a:gd name="connsiteX47" fmla="*/ 2901661 w 3898347"/>
              <a:gd name="connsiteY47" fmla="*/ 3882243 h 4275540"/>
              <a:gd name="connsiteX48" fmla="*/ 2782141 w 3898347"/>
              <a:gd name="connsiteY48" fmla="*/ 3932983 h 4275540"/>
              <a:gd name="connsiteX49" fmla="*/ 2749597 w 3898347"/>
              <a:gd name="connsiteY49" fmla="*/ 3956746 h 4275540"/>
              <a:gd name="connsiteX50" fmla="*/ 2730493 w 3898347"/>
              <a:gd name="connsiteY50" fmla="*/ 3955236 h 4275540"/>
              <a:gd name="connsiteX51" fmla="*/ 2707507 w 3898347"/>
              <a:gd name="connsiteY51" fmla="*/ 3947771 h 4275540"/>
              <a:gd name="connsiteX52" fmla="*/ 2701937 w 3898347"/>
              <a:gd name="connsiteY52" fmla="*/ 3950565 h 4275540"/>
              <a:gd name="connsiteX53" fmla="*/ 2679435 w 3898347"/>
              <a:gd name="connsiteY53" fmla="*/ 3949768 h 4275540"/>
              <a:gd name="connsiteX54" fmla="*/ 2667352 w 3898347"/>
              <a:gd name="connsiteY54" fmla="*/ 3942821 h 4275540"/>
              <a:gd name="connsiteX55" fmla="*/ 2657096 w 3898347"/>
              <a:gd name="connsiteY55" fmla="*/ 3953571 h 4275540"/>
              <a:gd name="connsiteX56" fmla="*/ 2655161 w 3898347"/>
              <a:gd name="connsiteY56" fmla="*/ 3962216 h 4275540"/>
              <a:gd name="connsiteX57" fmla="*/ 2638604 w 3898347"/>
              <a:gd name="connsiteY57" fmla="*/ 3955936 h 4275540"/>
              <a:gd name="connsiteX58" fmla="*/ 2626185 w 3898347"/>
              <a:gd name="connsiteY58" fmla="*/ 3962937 h 4275540"/>
              <a:gd name="connsiteX59" fmla="*/ 2614077 w 3898347"/>
              <a:gd name="connsiteY59" fmla="*/ 3955576 h 4275540"/>
              <a:gd name="connsiteX60" fmla="*/ 2609403 w 3898347"/>
              <a:gd name="connsiteY60" fmla="*/ 3956215 h 4275540"/>
              <a:gd name="connsiteX61" fmla="*/ 2597896 w 3898347"/>
              <a:gd name="connsiteY61" fmla="*/ 3958939 h 4275540"/>
              <a:gd name="connsiteX62" fmla="*/ 2578251 w 3898347"/>
              <a:gd name="connsiteY62" fmla="*/ 3965812 h 4275540"/>
              <a:gd name="connsiteX63" fmla="*/ 2571961 w 3898347"/>
              <a:gd name="connsiteY63" fmla="*/ 3966278 h 4275540"/>
              <a:gd name="connsiteX64" fmla="*/ 2559399 w 3898347"/>
              <a:gd name="connsiteY64" fmla="*/ 3979193 h 4275540"/>
              <a:gd name="connsiteX65" fmla="*/ 2533560 w 3898347"/>
              <a:gd name="connsiteY65" fmla="*/ 3988160 h 4275540"/>
              <a:gd name="connsiteX66" fmla="*/ 2515299 w 3898347"/>
              <a:gd name="connsiteY66" fmla="*/ 4016867 h 4275540"/>
              <a:gd name="connsiteX67" fmla="*/ 2513423 w 3898347"/>
              <a:gd name="connsiteY67" fmla="*/ 4018759 h 4275540"/>
              <a:gd name="connsiteX68" fmla="*/ 2482991 w 3898347"/>
              <a:gd name="connsiteY68" fmla="*/ 4012935 h 4275540"/>
              <a:gd name="connsiteX69" fmla="*/ 2446940 w 3898347"/>
              <a:gd name="connsiteY69" fmla="*/ 4021172 h 4275540"/>
              <a:gd name="connsiteX70" fmla="*/ 2404883 w 3898347"/>
              <a:gd name="connsiteY70" fmla="*/ 4024808 h 4275540"/>
              <a:gd name="connsiteX71" fmla="*/ 2373894 w 3898347"/>
              <a:gd name="connsiteY71" fmla="*/ 4023827 h 4275540"/>
              <a:gd name="connsiteX72" fmla="*/ 2297080 w 3898347"/>
              <a:gd name="connsiteY72" fmla="*/ 4040841 h 4275540"/>
              <a:gd name="connsiteX73" fmla="*/ 2170615 w 3898347"/>
              <a:gd name="connsiteY73" fmla="*/ 4077196 h 4275540"/>
              <a:gd name="connsiteX74" fmla="*/ 2143580 w 3898347"/>
              <a:gd name="connsiteY74" fmla="*/ 4083102 h 4275540"/>
              <a:gd name="connsiteX75" fmla="*/ 2119893 w 3898347"/>
              <a:gd name="connsiteY75" fmla="*/ 4080874 h 4275540"/>
              <a:gd name="connsiteX76" fmla="*/ 2114008 w 3898347"/>
              <a:gd name="connsiteY76" fmla="*/ 4073996 h 4275540"/>
              <a:gd name="connsiteX77" fmla="*/ 2099067 w 3898347"/>
              <a:gd name="connsiteY77" fmla="*/ 4076068 h 4275540"/>
              <a:gd name="connsiteX78" fmla="*/ 2095000 w 3898347"/>
              <a:gd name="connsiteY78" fmla="*/ 4075096 h 4275540"/>
              <a:gd name="connsiteX79" fmla="*/ 2071767 w 3898347"/>
              <a:gd name="connsiteY79" fmla="*/ 4071044 h 4275540"/>
              <a:gd name="connsiteX80" fmla="*/ 2024486 w 3898347"/>
              <a:gd name="connsiteY80" fmla="*/ 4100276 h 4275540"/>
              <a:gd name="connsiteX81" fmla="*/ 1964411 w 3898347"/>
              <a:gd name="connsiteY81" fmla="*/ 4105069 h 4275540"/>
              <a:gd name="connsiteX82" fmla="*/ 1739945 w 3898347"/>
              <a:gd name="connsiteY82" fmla="*/ 4171795 h 4275540"/>
              <a:gd name="connsiteX83" fmla="*/ 1610556 w 3898347"/>
              <a:gd name="connsiteY83" fmla="*/ 4167701 h 4275540"/>
              <a:gd name="connsiteX84" fmla="*/ 1553623 w 3898347"/>
              <a:gd name="connsiteY84" fmla="*/ 4236045 h 4275540"/>
              <a:gd name="connsiteX85" fmla="*/ 1548640 w 3898347"/>
              <a:gd name="connsiteY85" fmla="*/ 4238297 h 4275540"/>
              <a:gd name="connsiteX86" fmla="*/ 1530136 w 3898347"/>
              <a:gd name="connsiteY86" fmla="*/ 4227121 h 4275540"/>
              <a:gd name="connsiteX87" fmla="*/ 1508787 w 3898347"/>
              <a:gd name="connsiteY87" fmla="*/ 4234213 h 4275540"/>
              <a:gd name="connsiteX88" fmla="*/ 1488914 w 3898347"/>
              <a:gd name="connsiteY88" fmla="*/ 4241772 h 4275540"/>
              <a:gd name="connsiteX89" fmla="*/ 1488999 w 3898347"/>
              <a:gd name="connsiteY89" fmla="*/ 4251186 h 4275540"/>
              <a:gd name="connsiteX90" fmla="*/ 1475364 w 3898347"/>
              <a:gd name="connsiteY90" fmla="*/ 4248364 h 4275540"/>
              <a:gd name="connsiteX91" fmla="*/ 1457275 w 3898347"/>
              <a:gd name="connsiteY91" fmla="*/ 4252863 h 4275540"/>
              <a:gd name="connsiteX92" fmla="*/ 1448085 w 3898347"/>
              <a:gd name="connsiteY92" fmla="*/ 4248391 h 4275540"/>
              <a:gd name="connsiteX93" fmla="*/ 1315306 w 3898347"/>
              <a:gd name="connsiteY93" fmla="*/ 4237004 h 4275540"/>
              <a:gd name="connsiteX94" fmla="*/ 1272434 w 3898347"/>
              <a:gd name="connsiteY94" fmla="*/ 4244958 h 4275540"/>
              <a:gd name="connsiteX95" fmla="*/ 1231567 w 3898347"/>
              <a:gd name="connsiteY95" fmla="*/ 4219356 h 4275540"/>
              <a:gd name="connsiteX96" fmla="*/ 1216643 w 3898347"/>
              <a:gd name="connsiteY96" fmla="*/ 4229828 h 4275540"/>
              <a:gd name="connsiteX97" fmla="*/ 1214101 w 3898347"/>
              <a:gd name="connsiteY97" fmla="*/ 4231991 h 4275540"/>
              <a:gd name="connsiteX98" fmla="*/ 1203193 w 3898347"/>
              <a:gd name="connsiteY98" fmla="*/ 4232867 h 4275540"/>
              <a:gd name="connsiteX99" fmla="*/ 1201049 w 3898347"/>
              <a:gd name="connsiteY99" fmla="*/ 4242842 h 4275540"/>
              <a:gd name="connsiteX100" fmla="*/ 1185298 w 3898347"/>
              <a:gd name="connsiteY100" fmla="*/ 4251133 h 4275540"/>
              <a:gd name="connsiteX101" fmla="*/ 1164955 w 3898347"/>
              <a:gd name="connsiteY101" fmla="*/ 4250027 h 4275540"/>
              <a:gd name="connsiteX102" fmla="*/ 1067357 w 3898347"/>
              <a:gd name="connsiteY102" fmla="*/ 4233908 h 4275540"/>
              <a:gd name="connsiteX103" fmla="*/ 1009492 w 3898347"/>
              <a:gd name="connsiteY103" fmla="*/ 4230455 h 4275540"/>
              <a:gd name="connsiteX104" fmla="*/ 988345 w 3898347"/>
              <a:gd name="connsiteY104" fmla="*/ 4238880 h 4275540"/>
              <a:gd name="connsiteX105" fmla="*/ 958251 w 3898347"/>
              <a:gd name="connsiteY105" fmla="*/ 4244100 h 4275540"/>
              <a:gd name="connsiteX106" fmla="*/ 905785 w 3898347"/>
              <a:gd name="connsiteY106" fmla="*/ 4260845 h 4275540"/>
              <a:gd name="connsiteX107" fmla="*/ 834176 w 3898347"/>
              <a:gd name="connsiteY107" fmla="*/ 4270241 h 4275540"/>
              <a:gd name="connsiteX108" fmla="*/ 778474 w 3898347"/>
              <a:gd name="connsiteY108" fmla="*/ 4235526 h 4275540"/>
              <a:gd name="connsiteX109" fmla="*/ 774418 w 3898347"/>
              <a:gd name="connsiteY109" fmla="*/ 4242583 h 4275540"/>
              <a:gd name="connsiteX110" fmla="*/ 737705 w 3898347"/>
              <a:gd name="connsiteY110" fmla="*/ 4238891 h 4275540"/>
              <a:gd name="connsiteX111" fmla="*/ 605027 w 3898347"/>
              <a:gd name="connsiteY111" fmla="*/ 4175863 h 4275540"/>
              <a:gd name="connsiteX112" fmla="*/ 533391 w 3898347"/>
              <a:gd name="connsiteY112" fmla="*/ 4170035 h 4275540"/>
              <a:gd name="connsiteX113" fmla="*/ 508621 w 3898347"/>
              <a:gd name="connsiteY113" fmla="*/ 4176044 h 4275540"/>
              <a:gd name="connsiteX114" fmla="*/ 467082 w 3898347"/>
              <a:gd name="connsiteY114" fmla="*/ 4185616 h 4275540"/>
              <a:gd name="connsiteX115" fmla="*/ 437646 w 3898347"/>
              <a:gd name="connsiteY115" fmla="*/ 4212658 h 4275540"/>
              <a:gd name="connsiteX116" fmla="*/ 402271 w 3898347"/>
              <a:gd name="connsiteY116" fmla="*/ 4212774 h 4275540"/>
              <a:gd name="connsiteX117" fmla="*/ 391968 w 3898347"/>
              <a:gd name="connsiteY117" fmla="*/ 4187073 h 4275540"/>
              <a:gd name="connsiteX118" fmla="*/ 354806 w 3898347"/>
              <a:gd name="connsiteY118" fmla="*/ 4195545 h 4275540"/>
              <a:gd name="connsiteX119" fmla="*/ 298662 w 3898347"/>
              <a:gd name="connsiteY119" fmla="*/ 4211227 h 4275540"/>
              <a:gd name="connsiteX120" fmla="*/ 265740 w 3898347"/>
              <a:gd name="connsiteY120" fmla="*/ 4213623 h 4275540"/>
              <a:gd name="connsiteX121" fmla="*/ 176403 w 3898347"/>
              <a:gd name="connsiteY121" fmla="*/ 4227393 h 4275540"/>
              <a:gd name="connsiteX122" fmla="*/ 82528 w 3898347"/>
              <a:gd name="connsiteY122" fmla="*/ 4275540 h 4275540"/>
              <a:gd name="connsiteX123" fmla="*/ 19464 w 3898347"/>
              <a:gd name="connsiteY123" fmla="*/ 4256103 h 4275540"/>
              <a:gd name="connsiteX124" fmla="*/ 0 w 3898347"/>
              <a:gd name="connsiteY124" fmla="*/ 4221939 h 4275540"/>
              <a:gd name="connsiteX125" fmla="*/ 0 w 3898347"/>
              <a:gd name="connsiteY125" fmla="*/ 15850 h 4275540"/>
              <a:gd name="connsiteX126" fmla="*/ 3898347 w 3898347"/>
              <a:gd name="connsiteY126"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50175 w 3898347"/>
              <a:gd name="connsiteY24" fmla="*/ 3803199 h 4275540"/>
              <a:gd name="connsiteX25" fmla="*/ 3542668 w 3898347"/>
              <a:gd name="connsiteY25" fmla="*/ 3803283 h 4275540"/>
              <a:gd name="connsiteX26" fmla="*/ 3533033 w 3898347"/>
              <a:gd name="connsiteY26" fmla="*/ 3799071 h 4275540"/>
              <a:gd name="connsiteX27" fmla="*/ 3521726 w 3898347"/>
              <a:gd name="connsiteY27" fmla="*/ 3804691 h 4275540"/>
              <a:gd name="connsiteX28" fmla="*/ 3520080 w 3898347"/>
              <a:gd name="connsiteY28" fmla="*/ 3805210 h 4275540"/>
              <a:gd name="connsiteX29" fmla="*/ 3508491 w 3898347"/>
              <a:gd name="connsiteY29" fmla="*/ 3797398 h 4275540"/>
              <a:gd name="connsiteX30" fmla="*/ 3503787 w 3898347"/>
              <a:gd name="connsiteY30" fmla="*/ 3797787 h 4275540"/>
              <a:gd name="connsiteX31" fmla="*/ 3492165 w 3898347"/>
              <a:gd name="connsiteY31" fmla="*/ 3799887 h 4275540"/>
              <a:gd name="connsiteX32" fmla="*/ 3472233 w 3898347"/>
              <a:gd name="connsiteY32" fmla="*/ 3805682 h 4275540"/>
              <a:gd name="connsiteX33" fmla="*/ 3465921 w 3898347"/>
              <a:gd name="connsiteY33" fmla="*/ 3805814 h 4275540"/>
              <a:gd name="connsiteX34" fmla="*/ 3455541 w 3898347"/>
              <a:gd name="connsiteY34" fmla="*/ 3815505 h 4275540"/>
              <a:gd name="connsiteX35" fmla="*/ 3429027 w 3898347"/>
              <a:gd name="connsiteY35" fmla="*/ 3816906 h 4275540"/>
              <a:gd name="connsiteX36" fmla="*/ 3369507 w 3898347"/>
              <a:gd name="connsiteY36" fmla="*/ 3825563 h 4275540"/>
              <a:gd name="connsiteX37" fmla="*/ 3324491 w 3898347"/>
              <a:gd name="connsiteY37" fmla="*/ 3832006 h 4275540"/>
              <a:gd name="connsiteX38" fmla="*/ 3244235 w 3898347"/>
              <a:gd name="connsiteY38" fmla="*/ 3834376 h 4275540"/>
              <a:gd name="connsiteX39" fmla="*/ 3226507 w 3898347"/>
              <a:gd name="connsiteY39" fmla="*/ 3820131 h 4275540"/>
              <a:gd name="connsiteX40" fmla="*/ 3191688 w 3898347"/>
              <a:gd name="connsiteY40" fmla="*/ 3837359 h 4275540"/>
              <a:gd name="connsiteX41" fmla="*/ 3185553 w 3898347"/>
              <a:gd name="connsiteY41" fmla="*/ 3859030 h 4275540"/>
              <a:gd name="connsiteX42" fmla="*/ 3137926 w 3898347"/>
              <a:gd name="connsiteY42" fmla="*/ 3867782 h 4275540"/>
              <a:gd name="connsiteX43" fmla="*/ 3090188 w 3898347"/>
              <a:gd name="connsiteY43" fmla="*/ 3855036 h 4275540"/>
              <a:gd name="connsiteX44" fmla="*/ 3031422 w 3898347"/>
              <a:gd name="connsiteY44" fmla="*/ 3858298 h 4275540"/>
              <a:gd name="connsiteX45" fmla="*/ 2996288 w 3898347"/>
              <a:gd name="connsiteY45" fmla="*/ 3860020 h 4275540"/>
              <a:gd name="connsiteX46" fmla="*/ 2901661 w 3898347"/>
              <a:gd name="connsiteY46" fmla="*/ 3882243 h 4275540"/>
              <a:gd name="connsiteX47" fmla="*/ 2782141 w 3898347"/>
              <a:gd name="connsiteY47" fmla="*/ 3932983 h 4275540"/>
              <a:gd name="connsiteX48" fmla="*/ 2749597 w 3898347"/>
              <a:gd name="connsiteY48" fmla="*/ 3956746 h 4275540"/>
              <a:gd name="connsiteX49" fmla="*/ 2730493 w 3898347"/>
              <a:gd name="connsiteY49" fmla="*/ 3955236 h 4275540"/>
              <a:gd name="connsiteX50" fmla="*/ 2707507 w 3898347"/>
              <a:gd name="connsiteY50" fmla="*/ 3947771 h 4275540"/>
              <a:gd name="connsiteX51" fmla="*/ 2701937 w 3898347"/>
              <a:gd name="connsiteY51" fmla="*/ 3950565 h 4275540"/>
              <a:gd name="connsiteX52" fmla="*/ 2679435 w 3898347"/>
              <a:gd name="connsiteY52" fmla="*/ 3949768 h 4275540"/>
              <a:gd name="connsiteX53" fmla="*/ 2667352 w 3898347"/>
              <a:gd name="connsiteY53" fmla="*/ 3942821 h 4275540"/>
              <a:gd name="connsiteX54" fmla="*/ 2657096 w 3898347"/>
              <a:gd name="connsiteY54" fmla="*/ 3953571 h 4275540"/>
              <a:gd name="connsiteX55" fmla="*/ 2655161 w 3898347"/>
              <a:gd name="connsiteY55" fmla="*/ 3962216 h 4275540"/>
              <a:gd name="connsiteX56" fmla="*/ 2638604 w 3898347"/>
              <a:gd name="connsiteY56" fmla="*/ 3955936 h 4275540"/>
              <a:gd name="connsiteX57" fmla="*/ 2626185 w 3898347"/>
              <a:gd name="connsiteY57" fmla="*/ 3962937 h 4275540"/>
              <a:gd name="connsiteX58" fmla="*/ 2614077 w 3898347"/>
              <a:gd name="connsiteY58" fmla="*/ 3955576 h 4275540"/>
              <a:gd name="connsiteX59" fmla="*/ 2609403 w 3898347"/>
              <a:gd name="connsiteY59" fmla="*/ 3956215 h 4275540"/>
              <a:gd name="connsiteX60" fmla="*/ 2597896 w 3898347"/>
              <a:gd name="connsiteY60" fmla="*/ 3958939 h 4275540"/>
              <a:gd name="connsiteX61" fmla="*/ 2578251 w 3898347"/>
              <a:gd name="connsiteY61" fmla="*/ 3965812 h 4275540"/>
              <a:gd name="connsiteX62" fmla="*/ 2571961 w 3898347"/>
              <a:gd name="connsiteY62" fmla="*/ 3966278 h 4275540"/>
              <a:gd name="connsiteX63" fmla="*/ 2559399 w 3898347"/>
              <a:gd name="connsiteY63" fmla="*/ 3979193 h 4275540"/>
              <a:gd name="connsiteX64" fmla="*/ 2533560 w 3898347"/>
              <a:gd name="connsiteY64" fmla="*/ 3988160 h 4275540"/>
              <a:gd name="connsiteX65" fmla="*/ 2515299 w 3898347"/>
              <a:gd name="connsiteY65" fmla="*/ 4016867 h 4275540"/>
              <a:gd name="connsiteX66" fmla="*/ 2513423 w 3898347"/>
              <a:gd name="connsiteY66" fmla="*/ 4018759 h 4275540"/>
              <a:gd name="connsiteX67" fmla="*/ 2482991 w 3898347"/>
              <a:gd name="connsiteY67" fmla="*/ 4012935 h 4275540"/>
              <a:gd name="connsiteX68" fmla="*/ 2446940 w 3898347"/>
              <a:gd name="connsiteY68" fmla="*/ 4021172 h 4275540"/>
              <a:gd name="connsiteX69" fmla="*/ 2404883 w 3898347"/>
              <a:gd name="connsiteY69" fmla="*/ 4024808 h 4275540"/>
              <a:gd name="connsiteX70" fmla="*/ 2373894 w 3898347"/>
              <a:gd name="connsiteY70" fmla="*/ 4023827 h 4275540"/>
              <a:gd name="connsiteX71" fmla="*/ 2297080 w 3898347"/>
              <a:gd name="connsiteY71" fmla="*/ 4040841 h 4275540"/>
              <a:gd name="connsiteX72" fmla="*/ 2170615 w 3898347"/>
              <a:gd name="connsiteY72" fmla="*/ 4077196 h 4275540"/>
              <a:gd name="connsiteX73" fmla="*/ 2143580 w 3898347"/>
              <a:gd name="connsiteY73" fmla="*/ 4083102 h 4275540"/>
              <a:gd name="connsiteX74" fmla="*/ 2119893 w 3898347"/>
              <a:gd name="connsiteY74" fmla="*/ 4080874 h 4275540"/>
              <a:gd name="connsiteX75" fmla="*/ 2114008 w 3898347"/>
              <a:gd name="connsiteY75" fmla="*/ 4073996 h 4275540"/>
              <a:gd name="connsiteX76" fmla="*/ 2099067 w 3898347"/>
              <a:gd name="connsiteY76" fmla="*/ 4076068 h 4275540"/>
              <a:gd name="connsiteX77" fmla="*/ 2095000 w 3898347"/>
              <a:gd name="connsiteY77" fmla="*/ 4075096 h 4275540"/>
              <a:gd name="connsiteX78" fmla="*/ 2071767 w 3898347"/>
              <a:gd name="connsiteY78" fmla="*/ 4071044 h 4275540"/>
              <a:gd name="connsiteX79" fmla="*/ 2024486 w 3898347"/>
              <a:gd name="connsiteY79" fmla="*/ 4100276 h 4275540"/>
              <a:gd name="connsiteX80" fmla="*/ 1964411 w 3898347"/>
              <a:gd name="connsiteY80" fmla="*/ 4105069 h 4275540"/>
              <a:gd name="connsiteX81" fmla="*/ 1739945 w 3898347"/>
              <a:gd name="connsiteY81" fmla="*/ 4171795 h 4275540"/>
              <a:gd name="connsiteX82" fmla="*/ 1610556 w 3898347"/>
              <a:gd name="connsiteY82" fmla="*/ 4167701 h 4275540"/>
              <a:gd name="connsiteX83" fmla="*/ 1553623 w 3898347"/>
              <a:gd name="connsiteY83" fmla="*/ 4236045 h 4275540"/>
              <a:gd name="connsiteX84" fmla="*/ 1548640 w 3898347"/>
              <a:gd name="connsiteY84" fmla="*/ 4238297 h 4275540"/>
              <a:gd name="connsiteX85" fmla="*/ 1530136 w 3898347"/>
              <a:gd name="connsiteY85" fmla="*/ 4227121 h 4275540"/>
              <a:gd name="connsiteX86" fmla="*/ 1508787 w 3898347"/>
              <a:gd name="connsiteY86" fmla="*/ 4234213 h 4275540"/>
              <a:gd name="connsiteX87" fmla="*/ 1488914 w 3898347"/>
              <a:gd name="connsiteY87" fmla="*/ 4241772 h 4275540"/>
              <a:gd name="connsiteX88" fmla="*/ 1488999 w 3898347"/>
              <a:gd name="connsiteY88" fmla="*/ 4251186 h 4275540"/>
              <a:gd name="connsiteX89" fmla="*/ 1475364 w 3898347"/>
              <a:gd name="connsiteY89" fmla="*/ 4248364 h 4275540"/>
              <a:gd name="connsiteX90" fmla="*/ 1457275 w 3898347"/>
              <a:gd name="connsiteY90" fmla="*/ 4252863 h 4275540"/>
              <a:gd name="connsiteX91" fmla="*/ 1448085 w 3898347"/>
              <a:gd name="connsiteY91" fmla="*/ 4248391 h 4275540"/>
              <a:gd name="connsiteX92" fmla="*/ 1315306 w 3898347"/>
              <a:gd name="connsiteY92" fmla="*/ 4237004 h 4275540"/>
              <a:gd name="connsiteX93" fmla="*/ 1272434 w 3898347"/>
              <a:gd name="connsiteY93" fmla="*/ 4244958 h 4275540"/>
              <a:gd name="connsiteX94" fmla="*/ 1231567 w 3898347"/>
              <a:gd name="connsiteY94" fmla="*/ 4219356 h 4275540"/>
              <a:gd name="connsiteX95" fmla="*/ 1216643 w 3898347"/>
              <a:gd name="connsiteY95" fmla="*/ 4229828 h 4275540"/>
              <a:gd name="connsiteX96" fmla="*/ 1214101 w 3898347"/>
              <a:gd name="connsiteY96" fmla="*/ 4231991 h 4275540"/>
              <a:gd name="connsiteX97" fmla="*/ 1203193 w 3898347"/>
              <a:gd name="connsiteY97" fmla="*/ 4232867 h 4275540"/>
              <a:gd name="connsiteX98" fmla="*/ 1201049 w 3898347"/>
              <a:gd name="connsiteY98" fmla="*/ 4242842 h 4275540"/>
              <a:gd name="connsiteX99" fmla="*/ 1185298 w 3898347"/>
              <a:gd name="connsiteY99" fmla="*/ 4251133 h 4275540"/>
              <a:gd name="connsiteX100" fmla="*/ 1164955 w 3898347"/>
              <a:gd name="connsiteY100" fmla="*/ 4250027 h 4275540"/>
              <a:gd name="connsiteX101" fmla="*/ 1067357 w 3898347"/>
              <a:gd name="connsiteY101" fmla="*/ 4233908 h 4275540"/>
              <a:gd name="connsiteX102" fmla="*/ 1009492 w 3898347"/>
              <a:gd name="connsiteY102" fmla="*/ 4230455 h 4275540"/>
              <a:gd name="connsiteX103" fmla="*/ 988345 w 3898347"/>
              <a:gd name="connsiteY103" fmla="*/ 4238880 h 4275540"/>
              <a:gd name="connsiteX104" fmla="*/ 958251 w 3898347"/>
              <a:gd name="connsiteY104" fmla="*/ 4244100 h 4275540"/>
              <a:gd name="connsiteX105" fmla="*/ 905785 w 3898347"/>
              <a:gd name="connsiteY105" fmla="*/ 4260845 h 4275540"/>
              <a:gd name="connsiteX106" fmla="*/ 834176 w 3898347"/>
              <a:gd name="connsiteY106" fmla="*/ 4270241 h 4275540"/>
              <a:gd name="connsiteX107" fmla="*/ 778474 w 3898347"/>
              <a:gd name="connsiteY107" fmla="*/ 4235526 h 4275540"/>
              <a:gd name="connsiteX108" fmla="*/ 774418 w 3898347"/>
              <a:gd name="connsiteY108" fmla="*/ 4242583 h 4275540"/>
              <a:gd name="connsiteX109" fmla="*/ 737705 w 3898347"/>
              <a:gd name="connsiteY109" fmla="*/ 4238891 h 4275540"/>
              <a:gd name="connsiteX110" fmla="*/ 605027 w 3898347"/>
              <a:gd name="connsiteY110" fmla="*/ 4175863 h 4275540"/>
              <a:gd name="connsiteX111" fmla="*/ 533391 w 3898347"/>
              <a:gd name="connsiteY111" fmla="*/ 4170035 h 4275540"/>
              <a:gd name="connsiteX112" fmla="*/ 508621 w 3898347"/>
              <a:gd name="connsiteY112" fmla="*/ 4176044 h 4275540"/>
              <a:gd name="connsiteX113" fmla="*/ 467082 w 3898347"/>
              <a:gd name="connsiteY113" fmla="*/ 4185616 h 4275540"/>
              <a:gd name="connsiteX114" fmla="*/ 437646 w 3898347"/>
              <a:gd name="connsiteY114" fmla="*/ 4212658 h 4275540"/>
              <a:gd name="connsiteX115" fmla="*/ 402271 w 3898347"/>
              <a:gd name="connsiteY115" fmla="*/ 4212774 h 4275540"/>
              <a:gd name="connsiteX116" fmla="*/ 391968 w 3898347"/>
              <a:gd name="connsiteY116" fmla="*/ 4187073 h 4275540"/>
              <a:gd name="connsiteX117" fmla="*/ 354806 w 3898347"/>
              <a:gd name="connsiteY117" fmla="*/ 4195545 h 4275540"/>
              <a:gd name="connsiteX118" fmla="*/ 298662 w 3898347"/>
              <a:gd name="connsiteY118" fmla="*/ 4211227 h 4275540"/>
              <a:gd name="connsiteX119" fmla="*/ 265740 w 3898347"/>
              <a:gd name="connsiteY119" fmla="*/ 4213623 h 4275540"/>
              <a:gd name="connsiteX120" fmla="*/ 176403 w 3898347"/>
              <a:gd name="connsiteY120" fmla="*/ 4227393 h 4275540"/>
              <a:gd name="connsiteX121" fmla="*/ 82528 w 3898347"/>
              <a:gd name="connsiteY121" fmla="*/ 4275540 h 4275540"/>
              <a:gd name="connsiteX122" fmla="*/ 19464 w 3898347"/>
              <a:gd name="connsiteY122" fmla="*/ 4256103 h 4275540"/>
              <a:gd name="connsiteX123" fmla="*/ 0 w 3898347"/>
              <a:gd name="connsiteY123" fmla="*/ 4221939 h 4275540"/>
              <a:gd name="connsiteX124" fmla="*/ 0 w 3898347"/>
              <a:gd name="connsiteY124" fmla="*/ 15850 h 4275540"/>
              <a:gd name="connsiteX125" fmla="*/ 3898347 w 3898347"/>
              <a:gd name="connsiteY125"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137926 w 3898347"/>
              <a:gd name="connsiteY41" fmla="*/ 3867782 h 4275540"/>
              <a:gd name="connsiteX42" fmla="*/ 3090188 w 3898347"/>
              <a:gd name="connsiteY42" fmla="*/ 3855036 h 4275540"/>
              <a:gd name="connsiteX43" fmla="*/ 3031422 w 3898347"/>
              <a:gd name="connsiteY43" fmla="*/ 3858298 h 4275540"/>
              <a:gd name="connsiteX44" fmla="*/ 2996288 w 3898347"/>
              <a:gd name="connsiteY44" fmla="*/ 3860020 h 4275540"/>
              <a:gd name="connsiteX45" fmla="*/ 2901661 w 3898347"/>
              <a:gd name="connsiteY45" fmla="*/ 3882243 h 4275540"/>
              <a:gd name="connsiteX46" fmla="*/ 2782141 w 3898347"/>
              <a:gd name="connsiteY46" fmla="*/ 3932983 h 4275540"/>
              <a:gd name="connsiteX47" fmla="*/ 2749597 w 3898347"/>
              <a:gd name="connsiteY47" fmla="*/ 3956746 h 4275540"/>
              <a:gd name="connsiteX48" fmla="*/ 2730493 w 3898347"/>
              <a:gd name="connsiteY48" fmla="*/ 3955236 h 4275540"/>
              <a:gd name="connsiteX49" fmla="*/ 2707507 w 3898347"/>
              <a:gd name="connsiteY49" fmla="*/ 3947771 h 4275540"/>
              <a:gd name="connsiteX50" fmla="*/ 2701937 w 3898347"/>
              <a:gd name="connsiteY50" fmla="*/ 3950565 h 4275540"/>
              <a:gd name="connsiteX51" fmla="*/ 2679435 w 3898347"/>
              <a:gd name="connsiteY51" fmla="*/ 3949768 h 4275540"/>
              <a:gd name="connsiteX52" fmla="*/ 2667352 w 3898347"/>
              <a:gd name="connsiteY52" fmla="*/ 3942821 h 4275540"/>
              <a:gd name="connsiteX53" fmla="*/ 2657096 w 3898347"/>
              <a:gd name="connsiteY53" fmla="*/ 3953571 h 4275540"/>
              <a:gd name="connsiteX54" fmla="*/ 2655161 w 3898347"/>
              <a:gd name="connsiteY54" fmla="*/ 3962216 h 4275540"/>
              <a:gd name="connsiteX55" fmla="*/ 2638604 w 3898347"/>
              <a:gd name="connsiteY55" fmla="*/ 3955936 h 4275540"/>
              <a:gd name="connsiteX56" fmla="*/ 2626185 w 3898347"/>
              <a:gd name="connsiteY56" fmla="*/ 3962937 h 4275540"/>
              <a:gd name="connsiteX57" fmla="*/ 2614077 w 3898347"/>
              <a:gd name="connsiteY57" fmla="*/ 3955576 h 4275540"/>
              <a:gd name="connsiteX58" fmla="*/ 2609403 w 3898347"/>
              <a:gd name="connsiteY58" fmla="*/ 3956215 h 4275540"/>
              <a:gd name="connsiteX59" fmla="*/ 2597896 w 3898347"/>
              <a:gd name="connsiteY59" fmla="*/ 3958939 h 4275540"/>
              <a:gd name="connsiteX60" fmla="*/ 2578251 w 3898347"/>
              <a:gd name="connsiteY60" fmla="*/ 3965812 h 4275540"/>
              <a:gd name="connsiteX61" fmla="*/ 2571961 w 3898347"/>
              <a:gd name="connsiteY61" fmla="*/ 3966278 h 4275540"/>
              <a:gd name="connsiteX62" fmla="*/ 2559399 w 3898347"/>
              <a:gd name="connsiteY62" fmla="*/ 3979193 h 4275540"/>
              <a:gd name="connsiteX63" fmla="*/ 2533560 w 3898347"/>
              <a:gd name="connsiteY63" fmla="*/ 3988160 h 4275540"/>
              <a:gd name="connsiteX64" fmla="*/ 2515299 w 3898347"/>
              <a:gd name="connsiteY64" fmla="*/ 4016867 h 4275540"/>
              <a:gd name="connsiteX65" fmla="*/ 2513423 w 3898347"/>
              <a:gd name="connsiteY65" fmla="*/ 4018759 h 4275540"/>
              <a:gd name="connsiteX66" fmla="*/ 2482991 w 3898347"/>
              <a:gd name="connsiteY66" fmla="*/ 4012935 h 4275540"/>
              <a:gd name="connsiteX67" fmla="*/ 2446940 w 3898347"/>
              <a:gd name="connsiteY67" fmla="*/ 4021172 h 4275540"/>
              <a:gd name="connsiteX68" fmla="*/ 2404883 w 3898347"/>
              <a:gd name="connsiteY68" fmla="*/ 4024808 h 4275540"/>
              <a:gd name="connsiteX69" fmla="*/ 2373894 w 3898347"/>
              <a:gd name="connsiteY69" fmla="*/ 4023827 h 4275540"/>
              <a:gd name="connsiteX70" fmla="*/ 2297080 w 3898347"/>
              <a:gd name="connsiteY70" fmla="*/ 4040841 h 4275540"/>
              <a:gd name="connsiteX71" fmla="*/ 2170615 w 3898347"/>
              <a:gd name="connsiteY71" fmla="*/ 4077196 h 4275540"/>
              <a:gd name="connsiteX72" fmla="*/ 2143580 w 3898347"/>
              <a:gd name="connsiteY72" fmla="*/ 4083102 h 4275540"/>
              <a:gd name="connsiteX73" fmla="*/ 2119893 w 3898347"/>
              <a:gd name="connsiteY73" fmla="*/ 4080874 h 4275540"/>
              <a:gd name="connsiteX74" fmla="*/ 2114008 w 3898347"/>
              <a:gd name="connsiteY74" fmla="*/ 4073996 h 4275540"/>
              <a:gd name="connsiteX75" fmla="*/ 2099067 w 3898347"/>
              <a:gd name="connsiteY75" fmla="*/ 4076068 h 4275540"/>
              <a:gd name="connsiteX76" fmla="*/ 2095000 w 3898347"/>
              <a:gd name="connsiteY76" fmla="*/ 4075096 h 4275540"/>
              <a:gd name="connsiteX77" fmla="*/ 2071767 w 3898347"/>
              <a:gd name="connsiteY77" fmla="*/ 4071044 h 4275540"/>
              <a:gd name="connsiteX78" fmla="*/ 2024486 w 3898347"/>
              <a:gd name="connsiteY78" fmla="*/ 4100276 h 4275540"/>
              <a:gd name="connsiteX79" fmla="*/ 1964411 w 3898347"/>
              <a:gd name="connsiteY79" fmla="*/ 4105069 h 4275540"/>
              <a:gd name="connsiteX80" fmla="*/ 1739945 w 3898347"/>
              <a:gd name="connsiteY80" fmla="*/ 4171795 h 4275540"/>
              <a:gd name="connsiteX81" fmla="*/ 1610556 w 3898347"/>
              <a:gd name="connsiteY81" fmla="*/ 4167701 h 4275540"/>
              <a:gd name="connsiteX82" fmla="*/ 1553623 w 3898347"/>
              <a:gd name="connsiteY82" fmla="*/ 4236045 h 4275540"/>
              <a:gd name="connsiteX83" fmla="*/ 1548640 w 3898347"/>
              <a:gd name="connsiteY83" fmla="*/ 4238297 h 4275540"/>
              <a:gd name="connsiteX84" fmla="*/ 1530136 w 3898347"/>
              <a:gd name="connsiteY84" fmla="*/ 4227121 h 4275540"/>
              <a:gd name="connsiteX85" fmla="*/ 1508787 w 3898347"/>
              <a:gd name="connsiteY85" fmla="*/ 4234213 h 4275540"/>
              <a:gd name="connsiteX86" fmla="*/ 1488914 w 3898347"/>
              <a:gd name="connsiteY86" fmla="*/ 4241772 h 4275540"/>
              <a:gd name="connsiteX87" fmla="*/ 1488999 w 3898347"/>
              <a:gd name="connsiteY87" fmla="*/ 4251186 h 4275540"/>
              <a:gd name="connsiteX88" fmla="*/ 1475364 w 3898347"/>
              <a:gd name="connsiteY88" fmla="*/ 4248364 h 4275540"/>
              <a:gd name="connsiteX89" fmla="*/ 1457275 w 3898347"/>
              <a:gd name="connsiteY89" fmla="*/ 4252863 h 4275540"/>
              <a:gd name="connsiteX90" fmla="*/ 1448085 w 3898347"/>
              <a:gd name="connsiteY90" fmla="*/ 4248391 h 4275540"/>
              <a:gd name="connsiteX91" fmla="*/ 1315306 w 3898347"/>
              <a:gd name="connsiteY91" fmla="*/ 4237004 h 4275540"/>
              <a:gd name="connsiteX92" fmla="*/ 1272434 w 3898347"/>
              <a:gd name="connsiteY92" fmla="*/ 4244958 h 4275540"/>
              <a:gd name="connsiteX93" fmla="*/ 1231567 w 3898347"/>
              <a:gd name="connsiteY93" fmla="*/ 4219356 h 4275540"/>
              <a:gd name="connsiteX94" fmla="*/ 1216643 w 3898347"/>
              <a:gd name="connsiteY94" fmla="*/ 4229828 h 4275540"/>
              <a:gd name="connsiteX95" fmla="*/ 1214101 w 3898347"/>
              <a:gd name="connsiteY95" fmla="*/ 4231991 h 4275540"/>
              <a:gd name="connsiteX96" fmla="*/ 1203193 w 3898347"/>
              <a:gd name="connsiteY96" fmla="*/ 4232867 h 4275540"/>
              <a:gd name="connsiteX97" fmla="*/ 1201049 w 3898347"/>
              <a:gd name="connsiteY97" fmla="*/ 4242842 h 4275540"/>
              <a:gd name="connsiteX98" fmla="*/ 1185298 w 3898347"/>
              <a:gd name="connsiteY98" fmla="*/ 4251133 h 4275540"/>
              <a:gd name="connsiteX99" fmla="*/ 1164955 w 3898347"/>
              <a:gd name="connsiteY99" fmla="*/ 4250027 h 4275540"/>
              <a:gd name="connsiteX100" fmla="*/ 1067357 w 3898347"/>
              <a:gd name="connsiteY100" fmla="*/ 4233908 h 4275540"/>
              <a:gd name="connsiteX101" fmla="*/ 1009492 w 3898347"/>
              <a:gd name="connsiteY101" fmla="*/ 4230455 h 4275540"/>
              <a:gd name="connsiteX102" fmla="*/ 988345 w 3898347"/>
              <a:gd name="connsiteY102" fmla="*/ 4238880 h 4275540"/>
              <a:gd name="connsiteX103" fmla="*/ 958251 w 3898347"/>
              <a:gd name="connsiteY103" fmla="*/ 4244100 h 4275540"/>
              <a:gd name="connsiteX104" fmla="*/ 905785 w 3898347"/>
              <a:gd name="connsiteY104" fmla="*/ 4260845 h 4275540"/>
              <a:gd name="connsiteX105" fmla="*/ 834176 w 3898347"/>
              <a:gd name="connsiteY105" fmla="*/ 4270241 h 4275540"/>
              <a:gd name="connsiteX106" fmla="*/ 778474 w 3898347"/>
              <a:gd name="connsiteY106" fmla="*/ 4235526 h 4275540"/>
              <a:gd name="connsiteX107" fmla="*/ 774418 w 3898347"/>
              <a:gd name="connsiteY107" fmla="*/ 4242583 h 4275540"/>
              <a:gd name="connsiteX108" fmla="*/ 737705 w 3898347"/>
              <a:gd name="connsiteY108" fmla="*/ 4238891 h 4275540"/>
              <a:gd name="connsiteX109" fmla="*/ 605027 w 3898347"/>
              <a:gd name="connsiteY109" fmla="*/ 4175863 h 4275540"/>
              <a:gd name="connsiteX110" fmla="*/ 533391 w 3898347"/>
              <a:gd name="connsiteY110" fmla="*/ 4170035 h 4275540"/>
              <a:gd name="connsiteX111" fmla="*/ 508621 w 3898347"/>
              <a:gd name="connsiteY111" fmla="*/ 4176044 h 4275540"/>
              <a:gd name="connsiteX112" fmla="*/ 467082 w 3898347"/>
              <a:gd name="connsiteY112" fmla="*/ 4185616 h 4275540"/>
              <a:gd name="connsiteX113" fmla="*/ 437646 w 3898347"/>
              <a:gd name="connsiteY113" fmla="*/ 4212658 h 4275540"/>
              <a:gd name="connsiteX114" fmla="*/ 402271 w 3898347"/>
              <a:gd name="connsiteY114" fmla="*/ 4212774 h 4275540"/>
              <a:gd name="connsiteX115" fmla="*/ 391968 w 3898347"/>
              <a:gd name="connsiteY115" fmla="*/ 4187073 h 4275540"/>
              <a:gd name="connsiteX116" fmla="*/ 354806 w 3898347"/>
              <a:gd name="connsiteY116" fmla="*/ 4195545 h 4275540"/>
              <a:gd name="connsiteX117" fmla="*/ 298662 w 3898347"/>
              <a:gd name="connsiteY117" fmla="*/ 4211227 h 4275540"/>
              <a:gd name="connsiteX118" fmla="*/ 265740 w 3898347"/>
              <a:gd name="connsiteY118" fmla="*/ 4213623 h 4275540"/>
              <a:gd name="connsiteX119" fmla="*/ 176403 w 3898347"/>
              <a:gd name="connsiteY119" fmla="*/ 4227393 h 4275540"/>
              <a:gd name="connsiteX120" fmla="*/ 82528 w 3898347"/>
              <a:gd name="connsiteY120" fmla="*/ 4275540 h 4275540"/>
              <a:gd name="connsiteX121" fmla="*/ 19464 w 3898347"/>
              <a:gd name="connsiteY121" fmla="*/ 4256103 h 4275540"/>
              <a:gd name="connsiteX122" fmla="*/ 0 w 3898347"/>
              <a:gd name="connsiteY122" fmla="*/ 4221939 h 4275540"/>
              <a:gd name="connsiteX123" fmla="*/ 0 w 3898347"/>
              <a:gd name="connsiteY123" fmla="*/ 15850 h 4275540"/>
              <a:gd name="connsiteX124" fmla="*/ 3898347 w 3898347"/>
              <a:gd name="connsiteY124"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05027 w 3898347"/>
              <a:gd name="connsiteY108" fmla="*/ 4175863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27717 w 3898347"/>
              <a:gd name="connsiteY108" fmla="*/ 4207629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85553 w 3898347"/>
              <a:gd name="connsiteY40" fmla="*/ 3859030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53779 w 3898347"/>
              <a:gd name="connsiteY40" fmla="*/ 3848439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33391 w 3898347"/>
              <a:gd name="connsiteY109" fmla="*/ 4170035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53623 w 3898347"/>
              <a:gd name="connsiteY81" fmla="*/ 4236045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42330 w 3898347"/>
              <a:gd name="connsiteY80" fmla="*/ 4174762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64215 w 3898347"/>
              <a:gd name="connsiteY81" fmla="*/ 419014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51302 w 3898347"/>
              <a:gd name="connsiteY92" fmla="*/ 4232513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88999 w 3898347"/>
              <a:gd name="connsiteY86" fmla="*/ 4251186 h 4256103"/>
              <a:gd name="connsiteX87" fmla="*/ 1475364 w 3898347"/>
              <a:gd name="connsiteY87" fmla="*/ 4248364 h 4256103"/>
              <a:gd name="connsiteX88" fmla="*/ 1444118 w 3898347"/>
              <a:gd name="connsiteY88" fmla="*/ 4246285 h 4256103"/>
              <a:gd name="connsiteX89" fmla="*/ 1405326 w 3898347"/>
              <a:gd name="connsiteY89" fmla="*/ 4248391 h 4256103"/>
              <a:gd name="connsiteX90" fmla="*/ 1344909 w 3898347"/>
              <a:gd name="connsiteY90" fmla="*/ 4237004 h 4256103"/>
              <a:gd name="connsiteX91" fmla="*/ 1298748 w 3898347"/>
              <a:gd name="connsiteY91" fmla="*/ 4241669 h 4256103"/>
              <a:gd name="connsiteX92" fmla="*/ 1251302 w 3898347"/>
              <a:gd name="connsiteY92" fmla="*/ 4232513 h 4256103"/>
              <a:gd name="connsiteX93" fmla="*/ 1216643 w 3898347"/>
              <a:gd name="connsiteY93" fmla="*/ 4229828 h 4256103"/>
              <a:gd name="connsiteX94" fmla="*/ 1214101 w 3898347"/>
              <a:gd name="connsiteY94" fmla="*/ 4231991 h 4256103"/>
              <a:gd name="connsiteX95" fmla="*/ 1203193 w 3898347"/>
              <a:gd name="connsiteY95" fmla="*/ 4232867 h 4256103"/>
              <a:gd name="connsiteX96" fmla="*/ 1201049 w 3898347"/>
              <a:gd name="connsiteY96" fmla="*/ 4242842 h 4256103"/>
              <a:gd name="connsiteX97" fmla="*/ 1185298 w 3898347"/>
              <a:gd name="connsiteY97" fmla="*/ 4251133 h 4256103"/>
              <a:gd name="connsiteX98" fmla="*/ 1164955 w 3898347"/>
              <a:gd name="connsiteY98" fmla="*/ 4250027 h 4256103"/>
              <a:gd name="connsiteX99" fmla="*/ 1067357 w 3898347"/>
              <a:gd name="connsiteY99" fmla="*/ 4233908 h 4256103"/>
              <a:gd name="connsiteX100" fmla="*/ 1009492 w 3898347"/>
              <a:gd name="connsiteY100" fmla="*/ 4230455 h 4256103"/>
              <a:gd name="connsiteX101" fmla="*/ 988345 w 3898347"/>
              <a:gd name="connsiteY101" fmla="*/ 4238880 h 4256103"/>
              <a:gd name="connsiteX102" fmla="*/ 958251 w 3898347"/>
              <a:gd name="connsiteY102" fmla="*/ 4244100 h 4256103"/>
              <a:gd name="connsiteX103" fmla="*/ 899207 w 3898347"/>
              <a:gd name="connsiteY103" fmla="*/ 4247688 h 4256103"/>
              <a:gd name="connsiteX104" fmla="*/ 837706 w 3898347"/>
              <a:gd name="connsiteY104" fmla="*/ 4245528 h 4256103"/>
              <a:gd name="connsiteX105" fmla="*/ 778474 w 3898347"/>
              <a:gd name="connsiteY105" fmla="*/ 4235526 h 4256103"/>
              <a:gd name="connsiteX106" fmla="*/ 774418 w 3898347"/>
              <a:gd name="connsiteY106" fmla="*/ 4242583 h 4256103"/>
              <a:gd name="connsiteX107" fmla="*/ 737705 w 3898347"/>
              <a:gd name="connsiteY107" fmla="*/ 4238891 h 4256103"/>
              <a:gd name="connsiteX108" fmla="*/ 641839 w 3898347"/>
              <a:gd name="connsiteY108" fmla="*/ 4211160 h 4256103"/>
              <a:gd name="connsiteX109" fmla="*/ 558105 w 3898347"/>
              <a:gd name="connsiteY109" fmla="*/ 4191218 h 4256103"/>
              <a:gd name="connsiteX110" fmla="*/ 515682 w 3898347"/>
              <a:gd name="connsiteY110" fmla="*/ 4193696 h 4256103"/>
              <a:gd name="connsiteX111" fmla="*/ 467082 w 3898347"/>
              <a:gd name="connsiteY111" fmla="*/ 4185616 h 4256103"/>
              <a:gd name="connsiteX112" fmla="*/ 437646 w 3898347"/>
              <a:gd name="connsiteY112" fmla="*/ 4212658 h 4256103"/>
              <a:gd name="connsiteX113" fmla="*/ 402271 w 3898347"/>
              <a:gd name="connsiteY113" fmla="*/ 4212774 h 4256103"/>
              <a:gd name="connsiteX114" fmla="*/ 384907 w 3898347"/>
              <a:gd name="connsiteY114" fmla="*/ 4201195 h 4256103"/>
              <a:gd name="connsiteX115" fmla="*/ 337154 w 3898347"/>
              <a:gd name="connsiteY115" fmla="*/ 4206136 h 4256103"/>
              <a:gd name="connsiteX116" fmla="*/ 298662 w 3898347"/>
              <a:gd name="connsiteY116" fmla="*/ 4211227 h 4256103"/>
              <a:gd name="connsiteX117" fmla="*/ 265740 w 3898347"/>
              <a:gd name="connsiteY117" fmla="*/ 4213623 h 4256103"/>
              <a:gd name="connsiteX118" fmla="*/ 176403 w 3898347"/>
              <a:gd name="connsiteY118" fmla="*/ 4227393 h 4256103"/>
              <a:gd name="connsiteX119" fmla="*/ 82528 w 3898347"/>
              <a:gd name="connsiteY119" fmla="*/ 4243774 h 4256103"/>
              <a:gd name="connsiteX120" fmla="*/ 19464 w 3898347"/>
              <a:gd name="connsiteY120" fmla="*/ 4256103 h 4256103"/>
              <a:gd name="connsiteX121" fmla="*/ 0 w 3898347"/>
              <a:gd name="connsiteY121" fmla="*/ 4221939 h 4256103"/>
              <a:gd name="connsiteX122" fmla="*/ 0 w 3898347"/>
              <a:gd name="connsiteY122" fmla="*/ 15850 h 4256103"/>
              <a:gd name="connsiteX123" fmla="*/ 3898347 w 3898347"/>
              <a:gd name="connsiteY123"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75364 w 3898347"/>
              <a:gd name="connsiteY86" fmla="*/ 4248364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79157 w 3898347"/>
              <a:gd name="connsiteY2" fmla="*/ 3836240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898347" h="4256103">
                <a:moveTo>
                  <a:pt x="3898347" y="0"/>
                </a:moveTo>
                <a:lnTo>
                  <a:pt x="3898347" y="3834445"/>
                </a:lnTo>
                <a:lnTo>
                  <a:pt x="3879157" y="3836240"/>
                </a:lnTo>
                <a:cubicBezTo>
                  <a:pt x="3885307" y="3798226"/>
                  <a:pt x="3856203" y="3861184"/>
                  <a:pt x="3851953" y="3816140"/>
                </a:cubicBezTo>
                <a:cubicBezTo>
                  <a:pt x="3846568" y="3817958"/>
                  <a:pt x="3841484" y="3807983"/>
                  <a:pt x="3836418" y="3811513"/>
                </a:cubicBezTo>
                <a:lnTo>
                  <a:pt x="3833758" y="3813341"/>
                </a:lnTo>
                <a:lnTo>
                  <a:pt x="3822673" y="3812913"/>
                </a:lnTo>
                <a:lnTo>
                  <a:pt x="3820104" y="3822466"/>
                </a:lnTo>
                <a:lnTo>
                  <a:pt x="3777502" y="3828757"/>
                </a:lnTo>
                <a:cubicBezTo>
                  <a:pt x="3762474" y="3827577"/>
                  <a:pt x="3742902" y="3817662"/>
                  <a:pt x="3729936" y="3815386"/>
                </a:cubicBezTo>
                <a:lnTo>
                  <a:pt x="3726018" y="3815100"/>
                </a:lnTo>
                <a:lnTo>
                  <a:pt x="3725413" y="3814615"/>
                </a:lnTo>
                <a:cubicBezTo>
                  <a:pt x="3721569" y="3812283"/>
                  <a:pt x="3717711" y="3810892"/>
                  <a:pt x="3713801" y="3811018"/>
                </a:cubicBezTo>
                <a:lnTo>
                  <a:pt x="3709087" y="3813195"/>
                </a:lnTo>
                <a:lnTo>
                  <a:pt x="3698038" y="3806182"/>
                </a:lnTo>
                <a:lnTo>
                  <a:pt x="3662227" y="3807761"/>
                </a:lnTo>
                <a:lnTo>
                  <a:pt x="3659872" y="3805524"/>
                </a:lnTo>
                <a:cubicBezTo>
                  <a:pt x="3654837" y="3800238"/>
                  <a:pt x="3649779" y="3795747"/>
                  <a:pt x="3643454" y="3794831"/>
                </a:cubicBezTo>
                <a:lnTo>
                  <a:pt x="3624789" y="3803185"/>
                </a:lnTo>
                <a:lnTo>
                  <a:pt x="3602327" y="3794616"/>
                </a:lnTo>
                <a:lnTo>
                  <a:pt x="3596645" y="3797108"/>
                </a:lnTo>
                <a:cubicBezTo>
                  <a:pt x="3586358" y="3794741"/>
                  <a:pt x="3572046" y="3779403"/>
                  <a:pt x="3574144" y="3795108"/>
                </a:cubicBezTo>
                <a:lnTo>
                  <a:pt x="3562310" y="3787534"/>
                </a:lnTo>
                <a:lnTo>
                  <a:pt x="3551635" y="3797705"/>
                </a:lnTo>
                <a:lnTo>
                  <a:pt x="3542668" y="3803283"/>
                </a:lnTo>
                <a:lnTo>
                  <a:pt x="3533033" y="3799071"/>
                </a:lnTo>
                <a:lnTo>
                  <a:pt x="3521726" y="3804691"/>
                </a:lnTo>
                <a:lnTo>
                  <a:pt x="3520080" y="3805210"/>
                </a:lnTo>
                <a:lnTo>
                  <a:pt x="3508491" y="3797398"/>
                </a:lnTo>
                <a:lnTo>
                  <a:pt x="3503787" y="3797787"/>
                </a:lnTo>
                <a:lnTo>
                  <a:pt x="3492165" y="3799887"/>
                </a:lnTo>
                <a:cubicBezTo>
                  <a:pt x="3486252" y="3801787"/>
                  <a:pt x="3479649" y="3804176"/>
                  <a:pt x="3472233" y="3805682"/>
                </a:cubicBezTo>
                <a:lnTo>
                  <a:pt x="3465921" y="3805814"/>
                </a:lnTo>
                <a:lnTo>
                  <a:pt x="3455541" y="3815505"/>
                </a:lnTo>
                <a:lnTo>
                  <a:pt x="3429027" y="3816906"/>
                </a:lnTo>
                <a:cubicBezTo>
                  <a:pt x="3408521" y="3817753"/>
                  <a:pt x="3388898" y="3819475"/>
                  <a:pt x="3369507" y="3825563"/>
                </a:cubicBezTo>
                <a:cubicBezTo>
                  <a:pt x="3353730" y="3819534"/>
                  <a:pt x="3338870" y="3818175"/>
                  <a:pt x="3324491" y="3832006"/>
                </a:cubicBezTo>
                <a:cubicBezTo>
                  <a:pt x="3281706" y="3833409"/>
                  <a:pt x="3271319" y="3817569"/>
                  <a:pt x="3244235" y="3834376"/>
                </a:cubicBezTo>
                <a:cubicBezTo>
                  <a:pt x="3236206" y="3826142"/>
                  <a:pt x="3230700" y="3821848"/>
                  <a:pt x="3226507" y="3820131"/>
                </a:cubicBezTo>
                <a:cubicBezTo>
                  <a:pt x="3213924" y="3814979"/>
                  <a:pt x="3213172" y="3833011"/>
                  <a:pt x="3191688" y="3837359"/>
                </a:cubicBezTo>
                <a:cubicBezTo>
                  <a:pt x="3168723" y="3844588"/>
                  <a:pt x="3175642" y="3846041"/>
                  <a:pt x="3153779" y="3848439"/>
                </a:cubicBezTo>
                <a:cubicBezTo>
                  <a:pt x="3136862" y="3851385"/>
                  <a:pt x="3115876" y="3855158"/>
                  <a:pt x="3090188" y="3855036"/>
                </a:cubicBezTo>
                <a:cubicBezTo>
                  <a:pt x="3066058" y="3880979"/>
                  <a:pt x="3059981" y="3849823"/>
                  <a:pt x="3031422" y="3858298"/>
                </a:cubicBezTo>
                <a:cubicBezTo>
                  <a:pt x="3017157" y="3868236"/>
                  <a:pt x="3007595" y="3870098"/>
                  <a:pt x="2996288" y="3860020"/>
                </a:cubicBezTo>
                <a:cubicBezTo>
                  <a:pt x="2930242" y="3908295"/>
                  <a:pt x="2959927" y="3862932"/>
                  <a:pt x="2901661" y="3882243"/>
                </a:cubicBezTo>
                <a:cubicBezTo>
                  <a:pt x="2863654" y="3897291"/>
                  <a:pt x="2822551" y="3908676"/>
                  <a:pt x="2782141" y="3932983"/>
                </a:cubicBezTo>
                <a:lnTo>
                  <a:pt x="2749597" y="3956746"/>
                </a:lnTo>
                <a:lnTo>
                  <a:pt x="2730493" y="3955236"/>
                </a:lnTo>
                <a:lnTo>
                  <a:pt x="2707507" y="3947771"/>
                </a:lnTo>
                <a:lnTo>
                  <a:pt x="2701937" y="3950565"/>
                </a:lnTo>
                <a:cubicBezTo>
                  <a:pt x="2691594" y="3948746"/>
                  <a:pt x="2676749" y="3934159"/>
                  <a:pt x="2679435" y="3949768"/>
                </a:cubicBezTo>
                <a:lnTo>
                  <a:pt x="2667352" y="3942821"/>
                </a:lnTo>
                <a:lnTo>
                  <a:pt x="2657096" y="3953571"/>
                </a:lnTo>
                <a:cubicBezTo>
                  <a:pt x="2656117" y="3956261"/>
                  <a:pt x="2655464" y="3959177"/>
                  <a:pt x="2655161" y="3962216"/>
                </a:cubicBezTo>
                <a:lnTo>
                  <a:pt x="2638604" y="3955936"/>
                </a:lnTo>
                <a:lnTo>
                  <a:pt x="2626185" y="3962937"/>
                </a:lnTo>
                <a:lnTo>
                  <a:pt x="2614077" y="3955576"/>
                </a:lnTo>
                <a:lnTo>
                  <a:pt x="2609403" y="3956215"/>
                </a:lnTo>
                <a:lnTo>
                  <a:pt x="2597896" y="3958939"/>
                </a:lnTo>
                <a:cubicBezTo>
                  <a:pt x="2592077" y="3961159"/>
                  <a:pt x="2585584" y="3963907"/>
                  <a:pt x="2578251" y="3965812"/>
                </a:cubicBezTo>
                <a:lnTo>
                  <a:pt x="2571961" y="3966278"/>
                </a:lnTo>
                <a:lnTo>
                  <a:pt x="2559399" y="3979193"/>
                </a:lnTo>
                <a:cubicBezTo>
                  <a:pt x="2550305" y="3989010"/>
                  <a:pt x="2543019" y="3995469"/>
                  <a:pt x="2533560" y="3988160"/>
                </a:cubicBezTo>
                <a:cubicBezTo>
                  <a:pt x="2526682" y="3994363"/>
                  <a:pt x="2521563" y="4007257"/>
                  <a:pt x="2515299" y="4016867"/>
                </a:cubicBezTo>
                <a:lnTo>
                  <a:pt x="2513423" y="4018759"/>
                </a:lnTo>
                <a:lnTo>
                  <a:pt x="2482991" y="4012935"/>
                </a:lnTo>
                <a:cubicBezTo>
                  <a:pt x="2469558" y="4010479"/>
                  <a:pt x="2456714" y="4010658"/>
                  <a:pt x="2446940" y="4021172"/>
                </a:cubicBezTo>
                <a:cubicBezTo>
                  <a:pt x="2445490" y="4004762"/>
                  <a:pt x="2418263" y="4035043"/>
                  <a:pt x="2404883" y="4024808"/>
                </a:cubicBezTo>
                <a:cubicBezTo>
                  <a:pt x="2395527" y="4015768"/>
                  <a:pt x="2385089" y="4022846"/>
                  <a:pt x="2373894" y="4023827"/>
                </a:cubicBezTo>
                <a:cubicBezTo>
                  <a:pt x="2360273" y="4016866"/>
                  <a:pt x="2310801" y="4031114"/>
                  <a:pt x="2297080" y="4040841"/>
                </a:cubicBezTo>
                <a:cubicBezTo>
                  <a:pt x="2262890" y="4074342"/>
                  <a:pt x="2198735" y="4051487"/>
                  <a:pt x="2170615" y="4077196"/>
                </a:cubicBezTo>
                <a:cubicBezTo>
                  <a:pt x="2161158" y="4081087"/>
                  <a:pt x="2152190" y="4082780"/>
                  <a:pt x="2143580" y="4083102"/>
                </a:cubicBezTo>
                <a:lnTo>
                  <a:pt x="2119893" y="4080874"/>
                </a:lnTo>
                <a:lnTo>
                  <a:pt x="2114008" y="4073996"/>
                </a:lnTo>
                <a:lnTo>
                  <a:pt x="2099067" y="4076068"/>
                </a:lnTo>
                <a:lnTo>
                  <a:pt x="2095000" y="4075096"/>
                </a:lnTo>
                <a:cubicBezTo>
                  <a:pt x="2087230" y="4073204"/>
                  <a:pt x="2079536" y="4071577"/>
                  <a:pt x="2071767" y="4071044"/>
                </a:cubicBezTo>
                <a:cubicBezTo>
                  <a:pt x="2077287" y="4106066"/>
                  <a:pt x="2006612" y="4072253"/>
                  <a:pt x="2024486" y="4100276"/>
                </a:cubicBezTo>
                <a:cubicBezTo>
                  <a:pt x="1982770" y="4103418"/>
                  <a:pt x="1990990" y="4145711"/>
                  <a:pt x="1944675" y="4121515"/>
                </a:cubicBezTo>
                <a:cubicBezTo>
                  <a:pt x="1876432" y="4151801"/>
                  <a:pt x="1796287" y="4126915"/>
                  <a:pt x="1739945" y="4171795"/>
                </a:cubicBezTo>
                <a:cubicBezTo>
                  <a:pt x="1680970" y="4182234"/>
                  <a:pt x="1693119" y="4173922"/>
                  <a:pt x="1662065" y="4184630"/>
                </a:cubicBezTo>
                <a:cubicBezTo>
                  <a:pt x="1658816" y="4205398"/>
                  <a:pt x="1624608" y="4174561"/>
                  <a:pt x="1595989" y="4193679"/>
                </a:cubicBezTo>
                <a:lnTo>
                  <a:pt x="1559231" y="4195932"/>
                </a:lnTo>
                <a:lnTo>
                  <a:pt x="1537197" y="4209468"/>
                </a:lnTo>
                <a:cubicBezTo>
                  <a:pt x="1524267" y="4212789"/>
                  <a:pt x="1508603" y="4203060"/>
                  <a:pt x="1508787" y="4230924"/>
                </a:cubicBezTo>
                <a:cubicBezTo>
                  <a:pt x="1500688" y="4227785"/>
                  <a:pt x="1493126" y="4234837"/>
                  <a:pt x="1488914" y="4241772"/>
                </a:cubicBezTo>
                <a:cubicBezTo>
                  <a:pt x="1483344" y="4244130"/>
                  <a:pt x="1472963" y="4244323"/>
                  <a:pt x="1465497" y="4245075"/>
                </a:cubicBezTo>
                <a:lnTo>
                  <a:pt x="1444118" y="4246285"/>
                </a:lnTo>
                <a:lnTo>
                  <a:pt x="1405326" y="4248391"/>
                </a:lnTo>
                <a:cubicBezTo>
                  <a:pt x="1362233" y="4238681"/>
                  <a:pt x="1386645" y="4253541"/>
                  <a:pt x="1344909" y="4237004"/>
                </a:cubicBezTo>
                <a:cubicBezTo>
                  <a:pt x="1319660" y="4278048"/>
                  <a:pt x="1328465" y="4235908"/>
                  <a:pt x="1298748" y="4241669"/>
                </a:cubicBezTo>
                <a:cubicBezTo>
                  <a:pt x="1303263" y="4202446"/>
                  <a:pt x="1257287" y="4277634"/>
                  <a:pt x="1251302" y="4232513"/>
                </a:cubicBezTo>
                <a:cubicBezTo>
                  <a:pt x="1246083" y="4234987"/>
                  <a:pt x="1221483" y="4225653"/>
                  <a:pt x="1216643" y="4229828"/>
                </a:cubicBezTo>
                <a:lnTo>
                  <a:pt x="1214101" y="4231991"/>
                </a:lnTo>
                <a:lnTo>
                  <a:pt x="1203193" y="4232867"/>
                </a:lnTo>
                <a:lnTo>
                  <a:pt x="1201049" y="4242842"/>
                </a:lnTo>
                <a:lnTo>
                  <a:pt x="1185298" y="4251133"/>
                </a:lnTo>
                <a:cubicBezTo>
                  <a:pt x="1179255" y="4252733"/>
                  <a:pt x="1172580" y="4252698"/>
                  <a:pt x="1164955" y="4250027"/>
                </a:cubicBezTo>
                <a:cubicBezTo>
                  <a:pt x="1138322" y="4224376"/>
                  <a:pt x="1100363" y="4267890"/>
                  <a:pt x="1067357" y="4233908"/>
                </a:cubicBezTo>
                <a:cubicBezTo>
                  <a:pt x="1055150" y="4224918"/>
                  <a:pt x="1016960" y="4218576"/>
                  <a:pt x="1009492" y="4230455"/>
                </a:cubicBezTo>
                <a:cubicBezTo>
                  <a:pt x="1001480" y="4231829"/>
                  <a:pt x="992281" y="4225396"/>
                  <a:pt x="988345" y="4238880"/>
                </a:cubicBezTo>
                <a:cubicBezTo>
                  <a:pt x="981958" y="4254801"/>
                  <a:pt x="954663" y="4223227"/>
                  <a:pt x="958251" y="4244100"/>
                </a:cubicBezTo>
                <a:cubicBezTo>
                  <a:pt x="938858" y="4222336"/>
                  <a:pt x="915951" y="4241975"/>
                  <a:pt x="899207" y="4247688"/>
                </a:cubicBezTo>
                <a:cubicBezTo>
                  <a:pt x="884002" y="4226854"/>
                  <a:pt x="873981" y="4247833"/>
                  <a:pt x="837706" y="4245528"/>
                </a:cubicBezTo>
                <a:cubicBezTo>
                  <a:pt x="821001" y="4221598"/>
                  <a:pt x="809746" y="4268977"/>
                  <a:pt x="778474" y="4235526"/>
                </a:cubicBezTo>
                <a:cubicBezTo>
                  <a:pt x="777421" y="4238161"/>
                  <a:pt x="776057" y="4240538"/>
                  <a:pt x="774418" y="4242583"/>
                </a:cubicBezTo>
                <a:cubicBezTo>
                  <a:pt x="764902" y="4254463"/>
                  <a:pt x="748468" y="4252810"/>
                  <a:pt x="737705" y="4238891"/>
                </a:cubicBezTo>
                <a:cubicBezTo>
                  <a:pt x="688302" y="4193107"/>
                  <a:pt x="682485" y="4224501"/>
                  <a:pt x="641839" y="4211160"/>
                </a:cubicBezTo>
                <a:cubicBezTo>
                  <a:pt x="596156" y="4200529"/>
                  <a:pt x="617273" y="4236299"/>
                  <a:pt x="558105" y="4191218"/>
                </a:cubicBezTo>
                <a:cubicBezTo>
                  <a:pt x="553107" y="4206459"/>
                  <a:pt x="528323" y="4202818"/>
                  <a:pt x="515682" y="4193696"/>
                </a:cubicBezTo>
                <a:cubicBezTo>
                  <a:pt x="493567" y="4189726"/>
                  <a:pt x="491022" y="4212483"/>
                  <a:pt x="467082" y="4185616"/>
                </a:cubicBezTo>
                <a:cubicBezTo>
                  <a:pt x="472585" y="4207692"/>
                  <a:pt x="425896" y="4188982"/>
                  <a:pt x="437646" y="4212658"/>
                </a:cubicBezTo>
                <a:cubicBezTo>
                  <a:pt x="424682" y="4230622"/>
                  <a:pt x="415313" y="4197369"/>
                  <a:pt x="402271" y="4212774"/>
                </a:cubicBezTo>
                <a:cubicBezTo>
                  <a:pt x="386486" y="4214846"/>
                  <a:pt x="402806" y="4204907"/>
                  <a:pt x="384907" y="4201195"/>
                </a:cubicBezTo>
                <a:cubicBezTo>
                  <a:pt x="363484" y="4200591"/>
                  <a:pt x="360732" y="4185695"/>
                  <a:pt x="337154" y="4206136"/>
                </a:cubicBezTo>
                <a:cubicBezTo>
                  <a:pt x="313728" y="4191390"/>
                  <a:pt x="328632" y="4203044"/>
                  <a:pt x="298662" y="4211227"/>
                </a:cubicBezTo>
                <a:cubicBezTo>
                  <a:pt x="284852" y="4197257"/>
                  <a:pt x="274958" y="4202411"/>
                  <a:pt x="265740" y="4213623"/>
                </a:cubicBezTo>
                <a:cubicBezTo>
                  <a:pt x="235520" y="4207388"/>
                  <a:pt x="209548" y="4223241"/>
                  <a:pt x="176403" y="4227393"/>
                </a:cubicBezTo>
                <a:cubicBezTo>
                  <a:pt x="138304" y="4239982"/>
                  <a:pt x="110954" y="4232182"/>
                  <a:pt x="82528" y="4243774"/>
                </a:cubicBezTo>
                <a:cubicBezTo>
                  <a:pt x="48751" y="4221865"/>
                  <a:pt x="39523" y="4251971"/>
                  <a:pt x="19464" y="4256103"/>
                </a:cubicBezTo>
                <a:lnTo>
                  <a:pt x="0" y="4221939"/>
                </a:lnTo>
                <a:lnTo>
                  <a:pt x="0" y="15850"/>
                </a:lnTo>
                <a:lnTo>
                  <a:pt x="3898347" y="0"/>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58D2EC0A-5E54-424F-BE02-26DFFEBD6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232" y="727064"/>
            <a:ext cx="3898347" cy="4256103"/>
          </a:xfrm>
          <a:custGeom>
            <a:avLst/>
            <a:gdLst>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87367 w 3898347"/>
              <a:gd name="connsiteY122" fmla="*/ 4246680 h 4299085"/>
              <a:gd name="connsiteX123" fmla="*/ 37148 w 3898347"/>
              <a:gd name="connsiteY123" fmla="*/ 4289154 h 4299085"/>
              <a:gd name="connsiteX124" fmla="*/ 5850 w 3898347"/>
              <a:gd name="connsiteY124" fmla="*/ 4296945 h 4299085"/>
              <a:gd name="connsiteX125" fmla="*/ 0 w 3898347"/>
              <a:gd name="connsiteY125" fmla="*/ 4299085 h 4299085"/>
              <a:gd name="connsiteX126" fmla="*/ 0 w 3898347"/>
              <a:gd name="connsiteY126" fmla="*/ 15850 h 4299085"/>
              <a:gd name="connsiteX0" fmla="*/ 3898347 w 3898347"/>
              <a:gd name="connsiteY0" fmla="*/ 0 h 4299085"/>
              <a:gd name="connsiteX1" fmla="*/ 3898347 w 3898347"/>
              <a:gd name="connsiteY1" fmla="*/ 3834445 h 4299085"/>
              <a:gd name="connsiteX2" fmla="*/ 3892314 w 3898347"/>
              <a:gd name="connsiteY2" fmla="*/ 3832951 h 4299085"/>
              <a:gd name="connsiteX3" fmla="*/ 3851953 w 3898347"/>
              <a:gd name="connsiteY3" fmla="*/ 3802983 h 4299085"/>
              <a:gd name="connsiteX4" fmla="*/ 3836418 w 3898347"/>
              <a:gd name="connsiteY4" fmla="*/ 3811513 h 4299085"/>
              <a:gd name="connsiteX5" fmla="*/ 3833758 w 3898347"/>
              <a:gd name="connsiteY5" fmla="*/ 3813341 h 4299085"/>
              <a:gd name="connsiteX6" fmla="*/ 3822673 w 3898347"/>
              <a:gd name="connsiteY6" fmla="*/ 3812913 h 4299085"/>
              <a:gd name="connsiteX7" fmla="*/ 3820104 w 3898347"/>
              <a:gd name="connsiteY7" fmla="*/ 3822466 h 4299085"/>
              <a:gd name="connsiteX8" fmla="*/ 3803816 w 3898347"/>
              <a:gd name="connsiteY8" fmla="*/ 3828757 h 4299085"/>
              <a:gd name="connsiteX9" fmla="*/ 3783259 w 3898347"/>
              <a:gd name="connsiteY9" fmla="*/ 3825276 h 4299085"/>
              <a:gd name="connsiteX10" fmla="*/ 3729936 w 3898347"/>
              <a:gd name="connsiteY10" fmla="*/ 3815386 h 4299085"/>
              <a:gd name="connsiteX11" fmla="*/ 3726018 w 3898347"/>
              <a:gd name="connsiteY11" fmla="*/ 3815100 h 4299085"/>
              <a:gd name="connsiteX12" fmla="*/ 3725413 w 3898347"/>
              <a:gd name="connsiteY12" fmla="*/ 3814615 h 4299085"/>
              <a:gd name="connsiteX13" fmla="*/ 3713801 w 3898347"/>
              <a:gd name="connsiteY13" fmla="*/ 3811018 h 4299085"/>
              <a:gd name="connsiteX14" fmla="*/ 3709087 w 3898347"/>
              <a:gd name="connsiteY14" fmla="*/ 3813195 h 4299085"/>
              <a:gd name="connsiteX15" fmla="*/ 3698038 w 3898347"/>
              <a:gd name="connsiteY15" fmla="*/ 3806182 h 4299085"/>
              <a:gd name="connsiteX16" fmla="*/ 3662227 w 3898347"/>
              <a:gd name="connsiteY16" fmla="*/ 3807761 h 4299085"/>
              <a:gd name="connsiteX17" fmla="*/ 3659872 w 3898347"/>
              <a:gd name="connsiteY17" fmla="*/ 3805524 h 4299085"/>
              <a:gd name="connsiteX18" fmla="*/ 3643454 w 3898347"/>
              <a:gd name="connsiteY18" fmla="*/ 3794831 h 4299085"/>
              <a:gd name="connsiteX19" fmla="*/ 3624789 w 3898347"/>
              <a:gd name="connsiteY19" fmla="*/ 3803185 h 4299085"/>
              <a:gd name="connsiteX20" fmla="*/ 3602327 w 3898347"/>
              <a:gd name="connsiteY20" fmla="*/ 3794616 h 4299085"/>
              <a:gd name="connsiteX21" fmla="*/ 3596645 w 3898347"/>
              <a:gd name="connsiteY21" fmla="*/ 3797108 h 4299085"/>
              <a:gd name="connsiteX22" fmla="*/ 3574144 w 3898347"/>
              <a:gd name="connsiteY22" fmla="*/ 3795108 h 4299085"/>
              <a:gd name="connsiteX23" fmla="*/ 3562310 w 3898347"/>
              <a:gd name="connsiteY23" fmla="*/ 3787534 h 4299085"/>
              <a:gd name="connsiteX24" fmla="*/ 3551635 w 3898347"/>
              <a:gd name="connsiteY24" fmla="*/ 3797705 h 4299085"/>
              <a:gd name="connsiteX25" fmla="*/ 3550175 w 3898347"/>
              <a:gd name="connsiteY25" fmla="*/ 3803199 h 4299085"/>
              <a:gd name="connsiteX26" fmla="*/ 3542668 w 3898347"/>
              <a:gd name="connsiteY26" fmla="*/ 3803283 h 4299085"/>
              <a:gd name="connsiteX27" fmla="*/ 3533033 w 3898347"/>
              <a:gd name="connsiteY27" fmla="*/ 3799071 h 4299085"/>
              <a:gd name="connsiteX28" fmla="*/ 3521726 w 3898347"/>
              <a:gd name="connsiteY28" fmla="*/ 3804691 h 4299085"/>
              <a:gd name="connsiteX29" fmla="*/ 3520080 w 3898347"/>
              <a:gd name="connsiteY29" fmla="*/ 3805210 h 4299085"/>
              <a:gd name="connsiteX30" fmla="*/ 3508491 w 3898347"/>
              <a:gd name="connsiteY30" fmla="*/ 3797398 h 4299085"/>
              <a:gd name="connsiteX31" fmla="*/ 3503787 w 3898347"/>
              <a:gd name="connsiteY31" fmla="*/ 3797787 h 4299085"/>
              <a:gd name="connsiteX32" fmla="*/ 3492165 w 3898347"/>
              <a:gd name="connsiteY32" fmla="*/ 3799887 h 4299085"/>
              <a:gd name="connsiteX33" fmla="*/ 3472233 w 3898347"/>
              <a:gd name="connsiteY33" fmla="*/ 3805682 h 4299085"/>
              <a:gd name="connsiteX34" fmla="*/ 3465921 w 3898347"/>
              <a:gd name="connsiteY34" fmla="*/ 3805814 h 4299085"/>
              <a:gd name="connsiteX35" fmla="*/ 3455541 w 3898347"/>
              <a:gd name="connsiteY35" fmla="*/ 3815505 h 4299085"/>
              <a:gd name="connsiteX36" fmla="*/ 3429027 w 3898347"/>
              <a:gd name="connsiteY36" fmla="*/ 3816906 h 4299085"/>
              <a:gd name="connsiteX37" fmla="*/ 3369507 w 3898347"/>
              <a:gd name="connsiteY37" fmla="*/ 3825563 h 4299085"/>
              <a:gd name="connsiteX38" fmla="*/ 3324491 w 3898347"/>
              <a:gd name="connsiteY38" fmla="*/ 3832006 h 4299085"/>
              <a:gd name="connsiteX39" fmla="*/ 3244235 w 3898347"/>
              <a:gd name="connsiteY39" fmla="*/ 3834376 h 4299085"/>
              <a:gd name="connsiteX40" fmla="*/ 3226507 w 3898347"/>
              <a:gd name="connsiteY40" fmla="*/ 3820131 h 4299085"/>
              <a:gd name="connsiteX41" fmla="*/ 3191688 w 3898347"/>
              <a:gd name="connsiteY41" fmla="*/ 3837359 h 4299085"/>
              <a:gd name="connsiteX42" fmla="*/ 3185553 w 3898347"/>
              <a:gd name="connsiteY42" fmla="*/ 3859030 h 4299085"/>
              <a:gd name="connsiteX43" fmla="*/ 3137926 w 3898347"/>
              <a:gd name="connsiteY43" fmla="*/ 3867782 h 4299085"/>
              <a:gd name="connsiteX44" fmla="*/ 3090188 w 3898347"/>
              <a:gd name="connsiteY44" fmla="*/ 3855036 h 4299085"/>
              <a:gd name="connsiteX45" fmla="*/ 3031422 w 3898347"/>
              <a:gd name="connsiteY45" fmla="*/ 3858298 h 4299085"/>
              <a:gd name="connsiteX46" fmla="*/ 2996288 w 3898347"/>
              <a:gd name="connsiteY46" fmla="*/ 3860020 h 4299085"/>
              <a:gd name="connsiteX47" fmla="*/ 2901661 w 3898347"/>
              <a:gd name="connsiteY47" fmla="*/ 3882243 h 4299085"/>
              <a:gd name="connsiteX48" fmla="*/ 2782141 w 3898347"/>
              <a:gd name="connsiteY48" fmla="*/ 3932983 h 4299085"/>
              <a:gd name="connsiteX49" fmla="*/ 2749597 w 3898347"/>
              <a:gd name="connsiteY49" fmla="*/ 3956746 h 4299085"/>
              <a:gd name="connsiteX50" fmla="*/ 2730493 w 3898347"/>
              <a:gd name="connsiteY50" fmla="*/ 3955236 h 4299085"/>
              <a:gd name="connsiteX51" fmla="*/ 2707507 w 3898347"/>
              <a:gd name="connsiteY51" fmla="*/ 3947771 h 4299085"/>
              <a:gd name="connsiteX52" fmla="*/ 2701937 w 3898347"/>
              <a:gd name="connsiteY52" fmla="*/ 3950565 h 4299085"/>
              <a:gd name="connsiteX53" fmla="*/ 2679435 w 3898347"/>
              <a:gd name="connsiteY53" fmla="*/ 3949768 h 4299085"/>
              <a:gd name="connsiteX54" fmla="*/ 2667352 w 3898347"/>
              <a:gd name="connsiteY54" fmla="*/ 3942821 h 4299085"/>
              <a:gd name="connsiteX55" fmla="*/ 2657096 w 3898347"/>
              <a:gd name="connsiteY55" fmla="*/ 3953571 h 4299085"/>
              <a:gd name="connsiteX56" fmla="*/ 2655161 w 3898347"/>
              <a:gd name="connsiteY56" fmla="*/ 3962216 h 4299085"/>
              <a:gd name="connsiteX57" fmla="*/ 2638604 w 3898347"/>
              <a:gd name="connsiteY57" fmla="*/ 3955936 h 4299085"/>
              <a:gd name="connsiteX58" fmla="*/ 2626185 w 3898347"/>
              <a:gd name="connsiteY58" fmla="*/ 3962937 h 4299085"/>
              <a:gd name="connsiteX59" fmla="*/ 2614077 w 3898347"/>
              <a:gd name="connsiteY59" fmla="*/ 3955576 h 4299085"/>
              <a:gd name="connsiteX60" fmla="*/ 2609403 w 3898347"/>
              <a:gd name="connsiteY60" fmla="*/ 3956215 h 4299085"/>
              <a:gd name="connsiteX61" fmla="*/ 2597896 w 3898347"/>
              <a:gd name="connsiteY61" fmla="*/ 3958939 h 4299085"/>
              <a:gd name="connsiteX62" fmla="*/ 2578251 w 3898347"/>
              <a:gd name="connsiteY62" fmla="*/ 3965812 h 4299085"/>
              <a:gd name="connsiteX63" fmla="*/ 2571961 w 3898347"/>
              <a:gd name="connsiteY63" fmla="*/ 3966278 h 4299085"/>
              <a:gd name="connsiteX64" fmla="*/ 2559399 w 3898347"/>
              <a:gd name="connsiteY64" fmla="*/ 3979193 h 4299085"/>
              <a:gd name="connsiteX65" fmla="*/ 2533560 w 3898347"/>
              <a:gd name="connsiteY65" fmla="*/ 3988160 h 4299085"/>
              <a:gd name="connsiteX66" fmla="*/ 2515299 w 3898347"/>
              <a:gd name="connsiteY66" fmla="*/ 4016867 h 4299085"/>
              <a:gd name="connsiteX67" fmla="*/ 2513423 w 3898347"/>
              <a:gd name="connsiteY67" fmla="*/ 4018759 h 4299085"/>
              <a:gd name="connsiteX68" fmla="*/ 2482991 w 3898347"/>
              <a:gd name="connsiteY68" fmla="*/ 4012935 h 4299085"/>
              <a:gd name="connsiteX69" fmla="*/ 2446940 w 3898347"/>
              <a:gd name="connsiteY69" fmla="*/ 4021172 h 4299085"/>
              <a:gd name="connsiteX70" fmla="*/ 2404883 w 3898347"/>
              <a:gd name="connsiteY70" fmla="*/ 4024808 h 4299085"/>
              <a:gd name="connsiteX71" fmla="*/ 2373894 w 3898347"/>
              <a:gd name="connsiteY71" fmla="*/ 4023827 h 4299085"/>
              <a:gd name="connsiteX72" fmla="*/ 2297080 w 3898347"/>
              <a:gd name="connsiteY72" fmla="*/ 4040841 h 4299085"/>
              <a:gd name="connsiteX73" fmla="*/ 2170615 w 3898347"/>
              <a:gd name="connsiteY73" fmla="*/ 4077196 h 4299085"/>
              <a:gd name="connsiteX74" fmla="*/ 2143580 w 3898347"/>
              <a:gd name="connsiteY74" fmla="*/ 4083102 h 4299085"/>
              <a:gd name="connsiteX75" fmla="*/ 2119893 w 3898347"/>
              <a:gd name="connsiteY75" fmla="*/ 4080874 h 4299085"/>
              <a:gd name="connsiteX76" fmla="*/ 2114008 w 3898347"/>
              <a:gd name="connsiteY76" fmla="*/ 4073996 h 4299085"/>
              <a:gd name="connsiteX77" fmla="*/ 2099067 w 3898347"/>
              <a:gd name="connsiteY77" fmla="*/ 4076068 h 4299085"/>
              <a:gd name="connsiteX78" fmla="*/ 2095000 w 3898347"/>
              <a:gd name="connsiteY78" fmla="*/ 4075096 h 4299085"/>
              <a:gd name="connsiteX79" fmla="*/ 2071767 w 3898347"/>
              <a:gd name="connsiteY79" fmla="*/ 4071044 h 4299085"/>
              <a:gd name="connsiteX80" fmla="*/ 2024486 w 3898347"/>
              <a:gd name="connsiteY80" fmla="*/ 4100276 h 4299085"/>
              <a:gd name="connsiteX81" fmla="*/ 1964411 w 3898347"/>
              <a:gd name="connsiteY81" fmla="*/ 4105069 h 4299085"/>
              <a:gd name="connsiteX82" fmla="*/ 1739945 w 3898347"/>
              <a:gd name="connsiteY82" fmla="*/ 4171795 h 4299085"/>
              <a:gd name="connsiteX83" fmla="*/ 1610556 w 3898347"/>
              <a:gd name="connsiteY83" fmla="*/ 4167701 h 4299085"/>
              <a:gd name="connsiteX84" fmla="*/ 1553623 w 3898347"/>
              <a:gd name="connsiteY84" fmla="*/ 4236045 h 4299085"/>
              <a:gd name="connsiteX85" fmla="*/ 1548640 w 3898347"/>
              <a:gd name="connsiteY85" fmla="*/ 4238297 h 4299085"/>
              <a:gd name="connsiteX86" fmla="*/ 1530136 w 3898347"/>
              <a:gd name="connsiteY86" fmla="*/ 4227121 h 4299085"/>
              <a:gd name="connsiteX87" fmla="*/ 1508787 w 3898347"/>
              <a:gd name="connsiteY87" fmla="*/ 4234213 h 4299085"/>
              <a:gd name="connsiteX88" fmla="*/ 1488914 w 3898347"/>
              <a:gd name="connsiteY88" fmla="*/ 4241772 h 4299085"/>
              <a:gd name="connsiteX89" fmla="*/ 1488999 w 3898347"/>
              <a:gd name="connsiteY89" fmla="*/ 4251186 h 4299085"/>
              <a:gd name="connsiteX90" fmla="*/ 1475364 w 3898347"/>
              <a:gd name="connsiteY90" fmla="*/ 4248364 h 4299085"/>
              <a:gd name="connsiteX91" fmla="*/ 1457275 w 3898347"/>
              <a:gd name="connsiteY91" fmla="*/ 4252863 h 4299085"/>
              <a:gd name="connsiteX92" fmla="*/ 1448085 w 3898347"/>
              <a:gd name="connsiteY92" fmla="*/ 4248391 h 4299085"/>
              <a:gd name="connsiteX93" fmla="*/ 1315306 w 3898347"/>
              <a:gd name="connsiteY93" fmla="*/ 4237004 h 4299085"/>
              <a:gd name="connsiteX94" fmla="*/ 1272434 w 3898347"/>
              <a:gd name="connsiteY94" fmla="*/ 4244958 h 4299085"/>
              <a:gd name="connsiteX95" fmla="*/ 1231567 w 3898347"/>
              <a:gd name="connsiteY95" fmla="*/ 4219356 h 4299085"/>
              <a:gd name="connsiteX96" fmla="*/ 1216643 w 3898347"/>
              <a:gd name="connsiteY96" fmla="*/ 4229828 h 4299085"/>
              <a:gd name="connsiteX97" fmla="*/ 1214101 w 3898347"/>
              <a:gd name="connsiteY97" fmla="*/ 4231991 h 4299085"/>
              <a:gd name="connsiteX98" fmla="*/ 1203193 w 3898347"/>
              <a:gd name="connsiteY98" fmla="*/ 4232867 h 4299085"/>
              <a:gd name="connsiteX99" fmla="*/ 1201049 w 3898347"/>
              <a:gd name="connsiteY99" fmla="*/ 4242842 h 4299085"/>
              <a:gd name="connsiteX100" fmla="*/ 1185298 w 3898347"/>
              <a:gd name="connsiteY100" fmla="*/ 4251133 h 4299085"/>
              <a:gd name="connsiteX101" fmla="*/ 1164955 w 3898347"/>
              <a:gd name="connsiteY101" fmla="*/ 4250027 h 4299085"/>
              <a:gd name="connsiteX102" fmla="*/ 1067357 w 3898347"/>
              <a:gd name="connsiteY102" fmla="*/ 4233908 h 4299085"/>
              <a:gd name="connsiteX103" fmla="*/ 1009492 w 3898347"/>
              <a:gd name="connsiteY103" fmla="*/ 4230455 h 4299085"/>
              <a:gd name="connsiteX104" fmla="*/ 988345 w 3898347"/>
              <a:gd name="connsiteY104" fmla="*/ 4238880 h 4299085"/>
              <a:gd name="connsiteX105" fmla="*/ 958251 w 3898347"/>
              <a:gd name="connsiteY105" fmla="*/ 4244100 h 4299085"/>
              <a:gd name="connsiteX106" fmla="*/ 905785 w 3898347"/>
              <a:gd name="connsiteY106" fmla="*/ 4260845 h 4299085"/>
              <a:gd name="connsiteX107" fmla="*/ 834176 w 3898347"/>
              <a:gd name="connsiteY107" fmla="*/ 4270241 h 4299085"/>
              <a:gd name="connsiteX108" fmla="*/ 778474 w 3898347"/>
              <a:gd name="connsiteY108" fmla="*/ 4235526 h 4299085"/>
              <a:gd name="connsiteX109" fmla="*/ 774418 w 3898347"/>
              <a:gd name="connsiteY109" fmla="*/ 4242583 h 4299085"/>
              <a:gd name="connsiteX110" fmla="*/ 737705 w 3898347"/>
              <a:gd name="connsiteY110" fmla="*/ 4238891 h 4299085"/>
              <a:gd name="connsiteX111" fmla="*/ 605027 w 3898347"/>
              <a:gd name="connsiteY111" fmla="*/ 4175863 h 4299085"/>
              <a:gd name="connsiteX112" fmla="*/ 533391 w 3898347"/>
              <a:gd name="connsiteY112" fmla="*/ 4170035 h 4299085"/>
              <a:gd name="connsiteX113" fmla="*/ 508621 w 3898347"/>
              <a:gd name="connsiteY113" fmla="*/ 4176044 h 4299085"/>
              <a:gd name="connsiteX114" fmla="*/ 467082 w 3898347"/>
              <a:gd name="connsiteY114" fmla="*/ 4185616 h 4299085"/>
              <a:gd name="connsiteX115" fmla="*/ 437646 w 3898347"/>
              <a:gd name="connsiteY115" fmla="*/ 4212658 h 4299085"/>
              <a:gd name="connsiteX116" fmla="*/ 402271 w 3898347"/>
              <a:gd name="connsiteY116" fmla="*/ 4212774 h 4299085"/>
              <a:gd name="connsiteX117" fmla="*/ 391968 w 3898347"/>
              <a:gd name="connsiteY117" fmla="*/ 4187073 h 4299085"/>
              <a:gd name="connsiteX118" fmla="*/ 354806 w 3898347"/>
              <a:gd name="connsiteY118" fmla="*/ 4195545 h 4299085"/>
              <a:gd name="connsiteX119" fmla="*/ 298662 w 3898347"/>
              <a:gd name="connsiteY119" fmla="*/ 4211227 h 4299085"/>
              <a:gd name="connsiteX120" fmla="*/ 265740 w 3898347"/>
              <a:gd name="connsiteY120" fmla="*/ 4213623 h 4299085"/>
              <a:gd name="connsiteX121" fmla="*/ 176403 w 3898347"/>
              <a:gd name="connsiteY121" fmla="*/ 4227393 h 4299085"/>
              <a:gd name="connsiteX122" fmla="*/ 37148 w 3898347"/>
              <a:gd name="connsiteY122" fmla="*/ 4289154 h 4299085"/>
              <a:gd name="connsiteX123" fmla="*/ 5850 w 3898347"/>
              <a:gd name="connsiteY123" fmla="*/ 4296945 h 4299085"/>
              <a:gd name="connsiteX124" fmla="*/ 0 w 3898347"/>
              <a:gd name="connsiteY124" fmla="*/ 4299085 h 4299085"/>
              <a:gd name="connsiteX125" fmla="*/ 0 w 3898347"/>
              <a:gd name="connsiteY125" fmla="*/ 15850 h 4299085"/>
              <a:gd name="connsiteX126" fmla="*/ 3898347 w 3898347"/>
              <a:gd name="connsiteY126" fmla="*/ 0 h 429908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37148 w 3898347"/>
              <a:gd name="connsiteY122" fmla="*/ 4289154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96945"/>
              <a:gd name="connsiteX1" fmla="*/ 3898347 w 3898347"/>
              <a:gd name="connsiteY1" fmla="*/ 3834445 h 4296945"/>
              <a:gd name="connsiteX2" fmla="*/ 3892314 w 3898347"/>
              <a:gd name="connsiteY2" fmla="*/ 3832951 h 4296945"/>
              <a:gd name="connsiteX3" fmla="*/ 3851953 w 3898347"/>
              <a:gd name="connsiteY3" fmla="*/ 3802983 h 4296945"/>
              <a:gd name="connsiteX4" fmla="*/ 3836418 w 3898347"/>
              <a:gd name="connsiteY4" fmla="*/ 3811513 h 4296945"/>
              <a:gd name="connsiteX5" fmla="*/ 3833758 w 3898347"/>
              <a:gd name="connsiteY5" fmla="*/ 3813341 h 4296945"/>
              <a:gd name="connsiteX6" fmla="*/ 3822673 w 3898347"/>
              <a:gd name="connsiteY6" fmla="*/ 3812913 h 4296945"/>
              <a:gd name="connsiteX7" fmla="*/ 3820104 w 3898347"/>
              <a:gd name="connsiteY7" fmla="*/ 3822466 h 4296945"/>
              <a:gd name="connsiteX8" fmla="*/ 3803816 w 3898347"/>
              <a:gd name="connsiteY8" fmla="*/ 3828757 h 4296945"/>
              <a:gd name="connsiteX9" fmla="*/ 3783259 w 3898347"/>
              <a:gd name="connsiteY9" fmla="*/ 3825276 h 4296945"/>
              <a:gd name="connsiteX10" fmla="*/ 3729936 w 3898347"/>
              <a:gd name="connsiteY10" fmla="*/ 3815386 h 4296945"/>
              <a:gd name="connsiteX11" fmla="*/ 3726018 w 3898347"/>
              <a:gd name="connsiteY11" fmla="*/ 3815100 h 4296945"/>
              <a:gd name="connsiteX12" fmla="*/ 3725413 w 3898347"/>
              <a:gd name="connsiteY12" fmla="*/ 3814615 h 4296945"/>
              <a:gd name="connsiteX13" fmla="*/ 3713801 w 3898347"/>
              <a:gd name="connsiteY13" fmla="*/ 3811018 h 4296945"/>
              <a:gd name="connsiteX14" fmla="*/ 3709087 w 3898347"/>
              <a:gd name="connsiteY14" fmla="*/ 3813195 h 4296945"/>
              <a:gd name="connsiteX15" fmla="*/ 3698038 w 3898347"/>
              <a:gd name="connsiteY15" fmla="*/ 3806182 h 4296945"/>
              <a:gd name="connsiteX16" fmla="*/ 3662227 w 3898347"/>
              <a:gd name="connsiteY16" fmla="*/ 3807761 h 4296945"/>
              <a:gd name="connsiteX17" fmla="*/ 3659872 w 3898347"/>
              <a:gd name="connsiteY17" fmla="*/ 3805524 h 4296945"/>
              <a:gd name="connsiteX18" fmla="*/ 3643454 w 3898347"/>
              <a:gd name="connsiteY18" fmla="*/ 3794831 h 4296945"/>
              <a:gd name="connsiteX19" fmla="*/ 3624789 w 3898347"/>
              <a:gd name="connsiteY19" fmla="*/ 3803185 h 4296945"/>
              <a:gd name="connsiteX20" fmla="*/ 3602327 w 3898347"/>
              <a:gd name="connsiteY20" fmla="*/ 3794616 h 4296945"/>
              <a:gd name="connsiteX21" fmla="*/ 3596645 w 3898347"/>
              <a:gd name="connsiteY21" fmla="*/ 3797108 h 4296945"/>
              <a:gd name="connsiteX22" fmla="*/ 3574144 w 3898347"/>
              <a:gd name="connsiteY22" fmla="*/ 3795108 h 4296945"/>
              <a:gd name="connsiteX23" fmla="*/ 3562310 w 3898347"/>
              <a:gd name="connsiteY23" fmla="*/ 3787534 h 4296945"/>
              <a:gd name="connsiteX24" fmla="*/ 3551635 w 3898347"/>
              <a:gd name="connsiteY24" fmla="*/ 3797705 h 4296945"/>
              <a:gd name="connsiteX25" fmla="*/ 3550175 w 3898347"/>
              <a:gd name="connsiteY25" fmla="*/ 3803199 h 4296945"/>
              <a:gd name="connsiteX26" fmla="*/ 3542668 w 3898347"/>
              <a:gd name="connsiteY26" fmla="*/ 3803283 h 4296945"/>
              <a:gd name="connsiteX27" fmla="*/ 3533033 w 3898347"/>
              <a:gd name="connsiteY27" fmla="*/ 3799071 h 4296945"/>
              <a:gd name="connsiteX28" fmla="*/ 3521726 w 3898347"/>
              <a:gd name="connsiteY28" fmla="*/ 3804691 h 4296945"/>
              <a:gd name="connsiteX29" fmla="*/ 3520080 w 3898347"/>
              <a:gd name="connsiteY29" fmla="*/ 3805210 h 4296945"/>
              <a:gd name="connsiteX30" fmla="*/ 3508491 w 3898347"/>
              <a:gd name="connsiteY30" fmla="*/ 3797398 h 4296945"/>
              <a:gd name="connsiteX31" fmla="*/ 3503787 w 3898347"/>
              <a:gd name="connsiteY31" fmla="*/ 3797787 h 4296945"/>
              <a:gd name="connsiteX32" fmla="*/ 3492165 w 3898347"/>
              <a:gd name="connsiteY32" fmla="*/ 3799887 h 4296945"/>
              <a:gd name="connsiteX33" fmla="*/ 3472233 w 3898347"/>
              <a:gd name="connsiteY33" fmla="*/ 3805682 h 4296945"/>
              <a:gd name="connsiteX34" fmla="*/ 3465921 w 3898347"/>
              <a:gd name="connsiteY34" fmla="*/ 3805814 h 4296945"/>
              <a:gd name="connsiteX35" fmla="*/ 3455541 w 3898347"/>
              <a:gd name="connsiteY35" fmla="*/ 3815505 h 4296945"/>
              <a:gd name="connsiteX36" fmla="*/ 3429027 w 3898347"/>
              <a:gd name="connsiteY36" fmla="*/ 3816906 h 4296945"/>
              <a:gd name="connsiteX37" fmla="*/ 3369507 w 3898347"/>
              <a:gd name="connsiteY37" fmla="*/ 3825563 h 4296945"/>
              <a:gd name="connsiteX38" fmla="*/ 3324491 w 3898347"/>
              <a:gd name="connsiteY38" fmla="*/ 3832006 h 4296945"/>
              <a:gd name="connsiteX39" fmla="*/ 3244235 w 3898347"/>
              <a:gd name="connsiteY39" fmla="*/ 3834376 h 4296945"/>
              <a:gd name="connsiteX40" fmla="*/ 3226507 w 3898347"/>
              <a:gd name="connsiteY40" fmla="*/ 3820131 h 4296945"/>
              <a:gd name="connsiteX41" fmla="*/ 3191688 w 3898347"/>
              <a:gd name="connsiteY41" fmla="*/ 3837359 h 4296945"/>
              <a:gd name="connsiteX42" fmla="*/ 3185553 w 3898347"/>
              <a:gd name="connsiteY42" fmla="*/ 3859030 h 4296945"/>
              <a:gd name="connsiteX43" fmla="*/ 3137926 w 3898347"/>
              <a:gd name="connsiteY43" fmla="*/ 3867782 h 4296945"/>
              <a:gd name="connsiteX44" fmla="*/ 3090188 w 3898347"/>
              <a:gd name="connsiteY44" fmla="*/ 3855036 h 4296945"/>
              <a:gd name="connsiteX45" fmla="*/ 3031422 w 3898347"/>
              <a:gd name="connsiteY45" fmla="*/ 3858298 h 4296945"/>
              <a:gd name="connsiteX46" fmla="*/ 2996288 w 3898347"/>
              <a:gd name="connsiteY46" fmla="*/ 3860020 h 4296945"/>
              <a:gd name="connsiteX47" fmla="*/ 2901661 w 3898347"/>
              <a:gd name="connsiteY47" fmla="*/ 3882243 h 4296945"/>
              <a:gd name="connsiteX48" fmla="*/ 2782141 w 3898347"/>
              <a:gd name="connsiteY48" fmla="*/ 3932983 h 4296945"/>
              <a:gd name="connsiteX49" fmla="*/ 2749597 w 3898347"/>
              <a:gd name="connsiteY49" fmla="*/ 3956746 h 4296945"/>
              <a:gd name="connsiteX50" fmla="*/ 2730493 w 3898347"/>
              <a:gd name="connsiteY50" fmla="*/ 3955236 h 4296945"/>
              <a:gd name="connsiteX51" fmla="*/ 2707507 w 3898347"/>
              <a:gd name="connsiteY51" fmla="*/ 3947771 h 4296945"/>
              <a:gd name="connsiteX52" fmla="*/ 2701937 w 3898347"/>
              <a:gd name="connsiteY52" fmla="*/ 3950565 h 4296945"/>
              <a:gd name="connsiteX53" fmla="*/ 2679435 w 3898347"/>
              <a:gd name="connsiteY53" fmla="*/ 3949768 h 4296945"/>
              <a:gd name="connsiteX54" fmla="*/ 2667352 w 3898347"/>
              <a:gd name="connsiteY54" fmla="*/ 3942821 h 4296945"/>
              <a:gd name="connsiteX55" fmla="*/ 2657096 w 3898347"/>
              <a:gd name="connsiteY55" fmla="*/ 3953571 h 4296945"/>
              <a:gd name="connsiteX56" fmla="*/ 2655161 w 3898347"/>
              <a:gd name="connsiteY56" fmla="*/ 3962216 h 4296945"/>
              <a:gd name="connsiteX57" fmla="*/ 2638604 w 3898347"/>
              <a:gd name="connsiteY57" fmla="*/ 3955936 h 4296945"/>
              <a:gd name="connsiteX58" fmla="*/ 2626185 w 3898347"/>
              <a:gd name="connsiteY58" fmla="*/ 3962937 h 4296945"/>
              <a:gd name="connsiteX59" fmla="*/ 2614077 w 3898347"/>
              <a:gd name="connsiteY59" fmla="*/ 3955576 h 4296945"/>
              <a:gd name="connsiteX60" fmla="*/ 2609403 w 3898347"/>
              <a:gd name="connsiteY60" fmla="*/ 3956215 h 4296945"/>
              <a:gd name="connsiteX61" fmla="*/ 2597896 w 3898347"/>
              <a:gd name="connsiteY61" fmla="*/ 3958939 h 4296945"/>
              <a:gd name="connsiteX62" fmla="*/ 2578251 w 3898347"/>
              <a:gd name="connsiteY62" fmla="*/ 3965812 h 4296945"/>
              <a:gd name="connsiteX63" fmla="*/ 2571961 w 3898347"/>
              <a:gd name="connsiteY63" fmla="*/ 3966278 h 4296945"/>
              <a:gd name="connsiteX64" fmla="*/ 2559399 w 3898347"/>
              <a:gd name="connsiteY64" fmla="*/ 3979193 h 4296945"/>
              <a:gd name="connsiteX65" fmla="*/ 2533560 w 3898347"/>
              <a:gd name="connsiteY65" fmla="*/ 3988160 h 4296945"/>
              <a:gd name="connsiteX66" fmla="*/ 2515299 w 3898347"/>
              <a:gd name="connsiteY66" fmla="*/ 4016867 h 4296945"/>
              <a:gd name="connsiteX67" fmla="*/ 2513423 w 3898347"/>
              <a:gd name="connsiteY67" fmla="*/ 4018759 h 4296945"/>
              <a:gd name="connsiteX68" fmla="*/ 2482991 w 3898347"/>
              <a:gd name="connsiteY68" fmla="*/ 4012935 h 4296945"/>
              <a:gd name="connsiteX69" fmla="*/ 2446940 w 3898347"/>
              <a:gd name="connsiteY69" fmla="*/ 4021172 h 4296945"/>
              <a:gd name="connsiteX70" fmla="*/ 2404883 w 3898347"/>
              <a:gd name="connsiteY70" fmla="*/ 4024808 h 4296945"/>
              <a:gd name="connsiteX71" fmla="*/ 2373894 w 3898347"/>
              <a:gd name="connsiteY71" fmla="*/ 4023827 h 4296945"/>
              <a:gd name="connsiteX72" fmla="*/ 2297080 w 3898347"/>
              <a:gd name="connsiteY72" fmla="*/ 4040841 h 4296945"/>
              <a:gd name="connsiteX73" fmla="*/ 2170615 w 3898347"/>
              <a:gd name="connsiteY73" fmla="*/ 4077196 h 4296945"/>
              <a:gd name="connsiteX74" fmla="*/ 2143580 w 3898347"/>
              <a:gd name="connsiteY74" fmla="*/ 4083102 h 4296945"/>
              <a:gd name="connsiteX75" fmla="*/ 2119893 w 3898347"/>
              <a:gd name="connsiteY75" fmla="*/ 4080874 h 4296945"/>
              <a:gd name="connsiteX76" fmla="*/ 2114008 w 3898347"/>
              <a:gd name="connsiteY76" fmla="*/ 4073996 h 4296945"/>
              <a:gd name="connsiteX77" fmla="*/ 2099067 w 3898347"/>
              <a:gd name="connsiteY77" fmla="*/ 4076068 h 4296945"/>
              <a:gd name="connsiteX78" fmla="*/ 2095000 w 3898347"/>
              <a:gd name="connsiteY78" fmla="*/ 4075096 h 4296945"/>
              <a:gd name="connsiteX79" fmla="*/ 2071767 w 3898347"/>
              <a:gd name="connsiteY79" fmla="*/ 4071044 h 4296945"/>
              <a:gd name="connsiteX80" fmla="*/ 2024486 w 3898347"/>
              <a:gd name="connsiteY80" fmla="*/ 4100276 h 4296945"/>
              <a:gd name="connsiteX81" fmla="*/ 1964411 w 3898347"/>
              <a:gd name="connsiteY81" fmla="*/ 4105069 h 4296945"/>
              <a:gd name="connsiteX82" fmla="*/ 1739945 w 3898347"/>
              <a:gd name="connsiteY82" fmla="*/ 4171795 h 4296945"/>
              <a:gd name="connsiteX83" fmla="*/ 1610556 w 3898347"/>
              <a:gd name="connsiteY83" fmla="*/ 4167701 h 4296945"/>
              <a:gd name="connsiteX84" fmla="*/ 1553623 w 3898347"/>
              <a:gd name="connsiteY84" fmla="*/ 4236045 h 4296945"/>
              <a:gd name="connsiteX85" fmla="*/ 1548640 w 3898347"/>
              <a:gd name="connsiteY85" fmla="*/ 4238297 h 4296945"/>
              <a:gd name="connsiteX86" fmla="*/ 1530136 w 3898347"/>
              <a:gd name="connsiteY86" fmla="*/ 4227121 h 4296945"/>
              <a:gd name="connsiteX87" fmla="*/ 1508787 w 3898347"/>
              <a:gd name="connsiteY87" fmla="*/ 4234213 h 4296945"/>
              <a:gd name="connsiteX88" fmla="*/ 1488914 w 3898347"/>
              <a:gd name="connsiteY88" fmla="*/ 4241772 h 4296945"/>
              <a:gd name="connsiteX89" fmla="*/ 1488999 w 3898347"/>
              <a:gd name="connsiteY89" fmla="*/ 4251186 h 4296945"/>
              <a:gd name="connsiteX90" fmla="*/ 1475364 w 3898347"/>
              <a:gd name="connsiteY90" fmla="*/ 4248364 h 4296945"/>
              <a:gd name="connsiteX91" fmla="*/ 1457275 w 3898347"/>
              <a:gd name="connsiteY91" fmla="*/ 4252863 h 4296945"/>
              <a:gd name="connsiteX92" fmla="*/ 1448085 w 3898347"/>
              <a:gd name="connsiteY92" fmla="*/ 4248391 h 4296945"/>
              <a:gd name="connsiteX93" fmla="*/ 1315306 w 3898347"/>
              <a:gd name="connsiteY93" fmla="*/ 4237004 h 4296945"/>
              <a:gd name="connsiteX94" fmla="*/ 1272434 w 3898347"/>
              <a:gd name="connsiteY94" fmla="*/ 4244958 h 4296945"/>
              <a:gd name="connsiteX95" fmla="*/ 1231567 w 3898347"/>
              <a:gd name="connsiteY95" fmla="*/ 4219356 h 4296945"/>
              <a:gd name="connsiteX96" fmla="*/ 1216643 w 3898347"/>
              <a:gd name="connsiteY96" fmla="*/ 4229828 h 4296945"/>
              <a:gd name="connsiteX97" fmla="*/ 1214101 w 3898347"/>
              <a:gd name="connsiteY97" fmla="*/ 4231991 h 4296945"/>
              <a:gd name="connsiteX98" fmla="*/ 1203193 w 3898347"/>
              <a:gd name="connsiteY98" fmla="*/ 4232867 h 4296945"/>
              <a:gd name="connsiteX99" fmla="*/ 1201049 w 3898347"/>
              <a:gd name="connsiteY99" fmla="*/ 4242842 h 4296945"/>
              <a:gd name="connsiteX100" fmla="*/ 1185298 w 3898347"/>
              <a:gd name="connsiteY100" fmla="*/ 4251133 h 4296945"/>
              <a:gd name="connsiteX101" fmla="*/ 1164955 w 3898347"/>
              <a:gd name="connsiteY101" fmla="*/ 4250027 h 4296945"/>
              <a:gd name="connsiteX102" fmla="*/ 1067357 w 3898347"/>
              <a:gd name="connsiteY102" fmla="*/ 4233908 h 4296945"/>
              <a:gd name="connsiteX103" fmla="*/ 1009492 w 3898347"/>
              <a:gd name="connsiteY103" fmla="*/ 4230455 h 4296945"/>
              <a:gd name="connsiteX104" fmla="*/ 988345 w 3898347"/>
              <a:gd name="connsiteY104" fmla="*/ 4238880 h 4296945"/>
              <a:gd name="connsiteX105" fmla="*/ 958251 w 3898347"/>
              <a:gd name="connsiteY105" fmla="*/ 4244100 h 4296945"/>
              <a:gd name="connsiteX106" fmla="*/ 905785 w 3898347"/>
              <a:gd name="connsiteY106" fmla="*/ 4260845 h 4296945"/>
              <a:gd name="connsiteX107" fmla="*/ 834176 w 3898347"/>
              <a:gd name="connsiteY107" fmla="*/ 4270241 h 4296945"/>
              <a:gd name="connsiteX108" fmla="*/ 778474 w 3898347"/>
              <a:gd name="connsiteY108" fmla="*/ 4235526 h 4296945"/>
              <a:gd name="connsiteX109" fmla="*/ 774418 w 3898347"/>
              <a:gd name="connsiteY109" fmla="*/ 4242583 h 4296945"/>
              <a:gd name="connsiteX110" fmla="*/ 737705 w 3898347"/>
              <a:gd name="connsiteY110" fmla="*/ 4238891 h 4296945"/>
              <a:gd name="connsiteX111" fmla="*/ 605027 w 3898347"/>
              <a:gd name="connsiteY111" fmla="*/ 4175863 h 4296945"/>
              <a:gd name="connsiteX112" fmla="*/ 533391 w 3898347"/>
              <a:gd name="connsiteY112" fmla="*/ 4170035 h 4296945"/>
              <a:gd name="connsiteX113" fmla="*/ 508621 w 3898347"/>
              <a:gd name="connsiteY113" fmla="*/ 4176044 h 4296945"/>
              <a:gd name="connsiteX114" fmla="*/ 467082 w 3898347"/>
              <a:gd name="connsiteY114" fmla="*/ 4185616 h 4296945"/>
              <a:gd name="connsiteX115" fmla="*/ 437646 w 3898347"/>
              <a:gd name="connsiteY115" fmla="*/ 4212658 h 4296945"/>
              <a:gd name="connsiteX116" fmla="*/ 402271 w 3898347"/>
              <a:gd name="connsiteY116" fmla="*/ 4212774 h 4296945"/>
              <a:gd name="connsiteX117" fmla="*/ 391968 w 3898347"/>
              <a:gd name="connsiteY117" fmla="*/ 4187073 h 4296945"/>
              <a:gd name="connsiteX118" fmla="*/ 354806 w 3898347"/>
              <a:gd name="connsiteY118" fmla="*/ 4195545 h 4296945"/>
              <a:gd name="connsiteX119" fmla="*/ 298662 w 3898347"/>
              <a:gd name="connsiteY119" fmla="*/ 4211227 h 4296945"/>
              <a:gd name="connsiteX120" fmla="*/ 265740 w 3898347"/>
              <a:gd name="connsiteY120" fmla="*/ 4213623 h 4296945"/>
              <a:gd name="connsiteX121" fmla="*/ 176403 w 3898347"/>
              <a:gd name="connsiteY121" fmla="*/ 4227393 h 4296945"/>
              <a:gd name="connsiteX122" fmla="*/ 82528 w 3898347"/>
              <a:gd name="connsiteY122" fmla="*/ 4275540 h 4296945"/>
              <a:gd name="connsiteX123" fmla="*/ 5850 w 3898347"/>
              <a:gd name="connsiteY123" fmla="*/ 4296945 h 4296945"/>
              <a:gd name="connsiteX124" fmla="*/ 0 w 3898347"/>
              <a:gd name="connsiteY124" fmla="*/ 4221939 h 4296945"/>
              <a:gd name="connsiteX125" fmla="*/ 0 w 3898347"/>
              <a:gd name="connsiteY125" fmla="*/ 15850 h 4296945"/>
              <a:gd name="connsiteX126" fmla="*/ 3898347 w 3898347"/>
              <a:gd name="connsiteY126" fmla="*/ 0 h 4296945"/>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83259 w 3898347"/>
              <a:gd name="connsiteY9" fmla="*/ 3825276 h 4275540"/>
              <a:gd name="connsiteX10" fmla="*/ 3729936 w 3898347"/>
              <a:gd name="connsiteY10" fmla="*/ 3815386 h 4275540"/>
              <a:gd name="connsiteX11" fmla="*/ 3726018 w 3898347"/>
              <a:gd name="connsiteY11" fmla="*/ 3815100 h 4275540"/>
              <a:gd name="connsiteX12" fmla="*/ 3725413 w 3898347"/>
              <a:gd name="connsiteY12" fmla="*/ 3814615 h 4275540"/>
              <a:gd name="connsiteX13" fmla="*/ 3713801 w 3898347"/>
              <a:gd name="connsiteY13" fmla="*/ 3811018 h 4275540"/>
              <a:gd name="connsiteX14" fmla="*/ 3709087 w 3898347"/>
              <a:gd name="connsiteY14" fmla="*/ 3813195 h 4275540"/>
              <a:gd name="connsiteX15" fmla="*/ 3698038 w 3898347"/>
              <a:gd name="connsiteY15" fmla="*/ 3806182 h 4275540"/>
              <a:gd name="connsiteX16" fmla="*/ 3662227 w 3898347"/>
              <a:gd name="connsiteY16" fmla="*/ 3807761 h 4275540"/>
              <a:gd name="connsiteX17" fmla="*/ 3659872 w 3898347"/>
              <a:gd name="connsiteY17" fmla="*/ 3805524 h 4275540"/>
              <a:gd name="connsiteX18" fmla="*/ 3643454 w 3898347"/>
              <a:gd name="connsiteY18" fmla="*/ 3794831 h 4275540"/>
              <a:gd name="connsiteX19" fmla="*/ 3624789 w 3898347"/>
              <a:gd name="connsiteY19" fmla="*/ 3803185 h 4275540"/>
              <a:gd name="connsiteX20" fmla="*/ 3602327 w 3898347"/>
              <a:gd name="connsiteY20" fmla="*/ 3794616 h 4275540"/>
              <a:gd name="connsiteX21" fmla="*/ 3596645 w 3898347"/>
              <a:gd name="connsiteY21" fmla="*/ 3797108 h 4275540"/>
              <a:gd name="connsiteX22" fmla="*/ 3574144 w 3898347"/>
              <a:gd name="connsiteY22" fmla="*/ 3795108 h 4275540"/>
              <a:gd name="connsiteX23" fmla="*/ 3562310 w 3898347"/>
              <a:gd name="connsiteY23" fmla="*/ 3787534 h 4275540"/>
              <a:gd name="connsiteX24" fmla="*/ 3551635 w 3898347"/>
              <a:gd name="connsiteY24" fmla="*/ 3797705 h 4275540"/>
              <a:gd name="connsiteX25" fmla="*/ 3550175 w 3898347"/>
              <a:gd name="connsiteY25" fmla="*/ 3803199 h 4275540"/>
              <a:gd name="connsiteX26" fmla="*/ 3542668 w 3898347"/>
              <a:gd name="connsiteY26" fmla="*/ 3803283 h 4275540"/>
              <a:gd name="connsiteX27" fmla="*/ 3533033 w 3898347"/>
              <a:gd name="connsiteY27" fmla="*/ 3799071 h 4275540"/>
              <a:gd name="connsiteX28" fmla="*/ 3521726 w 3898347"/>
              <a:gd name="connsiteY28" fmla="*/ 3804691 h 4275540"/>
              <a:gd name="connsiteX29" fmla="*/ 3520080 w 3898347"/>
              <a:gd name="connsiteY29" fmla="*/ 3805210 h 4275540"/>
              <a:gd name="connsiteX30" fmla="*/ 3508491 w 3898347"/>
              <a:gd name="connsiteY30" fmla="*/ 3797398 h 4275540"/>
              <a:gd name="connsiteX31" fmla="*/ 3503787 w 3898347"/>
              <a:gd name="connsiteY31" fmla="*/ 3797787 h 4275540"/>
              <a:gd name="connsiteX32" fmla="*/ 3492165 w 3898347"/>
              <a:gd name="connsiteY32" fmla="*/ 3799887 h 4275540"/>
              <a:gd name="connsiteX33" fmla="*/ 3472233 w 3898347"/>
              <a:gd name="connsiteY33" fmla="*/ 3805682 h 4275540"/>
              <a:gd name="connsiteX34" fmla="*/ 3465921 w 3898347"/>
              <a:gd name="connsiteY34" fmla="*/ 3805814 h 4275540"/>
              <a:gd name="connsiteX35" fmla="*/ 3455541 w 3898347"/>
              <a:gd name="connsiteY35" fmla="*/ 3815505 h 4275540"/>
              <a:gd name="connsiteX36" fmla="*/ 3429027 w 3898347"/>
              <a:gd name="connsiteY36" fmla="*/ 3816906 h 4275540"/>
              <a:gd name="connsiteX37" fmla="*/ 3369507 w 3898347"/>
              <a:gd name="connsiteY37" fmla="*/ 3825563 h 4275540"/>
              <a:gd name="connsiteX38" fmla="*/ 3324491 w 3898347"/>
              <a:gd name="connsiteY38" fmla="*/ 3832006 h 4275540"/>
              <a:gd name="connsiteX39" fmla="*/ 3244235 w 3898347"/>
              <a:gd name="connsiteY39" fmla="*/ 3834376 h 4275540"/>
              <a:gd name="connsiteX40" fmla="*/ 3226507 w 3898347"/>
              <a:gd name="connsiteY40" fmla="*/ 3820131 h 4275540"/>
              <a:gd name="connsiteX41" fmla="*/ 3191688 w 3898347"/>
              <a:gd name="connsiteY41" fmla="*/ 3837359 h 4275540"/>
              <a:gd name="connsiteX42" fmla="*/ 3185553 w 3898347"/>
              <a:gd name="connsiteY42" fmla="*/ 3859030 h 4275540"/>
              <a:gd name="connsiteX43" fmla="*/ 3137926 w 3898347"/>
              <a:gd name="connsiteY43" fmla="*/ 3867782 h 4275540"/>
              <a:gd name="connsiteX44" fmla="*/ 3090188 w 3898347"/>
              <a:gd name="connsiteY44" fmla="*/ 3855036 h 4275540"/>
              <a:gd name="connsiteX45" fmla="*/ 3031422 w 3898347"/>
              <a:gd name="connsiteY45" fmla="*/ 3858298 h 4275540"/>
              <a:gd name="connsiteX46" fmla="*/ 2996288 w 3898347"/>
              <a:gd name="connsiteY46" fmla="*/ 3860020 h 4275540"/>
              <a:gd name="connsiteX47" fmla="*/ 2901661 w 3898347"/>
              <a:gd name="connsiteY47" fmla="*/ 3882243 h 4275540"/>
              <a:gd name="connsiteX48" fmla="*/ 2782141 w 3898347"/>
              <a:gd name="connsiteY48" fmla="*/ 3932983 h 4275540"/>
              <a:gd name="connsiteX49" fmla="*/ 2749597 w 3898347"/>
              <a:gd name="connsiteY49" fmla="*/ 3956746 h 4275540"/>
              <a:gd name="connsiteX50" fmla="*/ 2730493 w 3898347"/>
              <a:gd name="connsiteY50" fmla="*/ 3955236 h 4275540"/>
              <a:gd name="connsiteX51" fmla="*/ 2707507 w 3898347"/>
              <a:gd name="connsiteY51" fmla="*/ 3947771 h 4275540"/>
              <a:gd name="connsiteX52" fmla="*/ 2701937 w 3898347"/>
              <a:gd name="connsiteY52" fmla="*/ 3950565 h 4275540"/>
              <a:gd name="connsiteX53" fmla="*/ 2679435 w 3898347"/>
              <a:gd name="connsiteY53" fmla="*/ 3949768 h 4275540"/>
              <a:gd name="connsiteX54" fmla="*/ 2667352 w 3898347"/>
              <a:gd name="connsiteY54" fmla="*/ 3942821 h 4275540"/>
              <a:gd name="connsiteX55" fmla="*/ 2657096 w 3898347"/>
              <a:gd name="connsiteY55" fmla="*/ 3953571 h 4275540"/>
              <a:gd name="connsiteX56" fmla="*/ 2655161 w 3898347"/>
              <a:gd name="connsiteY56" fmla="*/ 3962216 h 4275540"/>
              <a:gd name="connsiteX57" fmla="*/ 2638604 w 3898347"/>
              <a:gd name="connsiteY57" fmla="*/ 3955936 h 4275540"/>
              <a:gd name="connsiteX58" fmla="*/ 2626185 w 3898347"/>
              <a:gd name="connsiteY58" fmla="*/ 3962937 h 4275540"/>
              <a:gd name="connsiteX59" fmla="*/ 2614077 w 3898347"/>
              <a:gd name="connsiteY59" fmla="*/ 3955576 h 4275540"/>
              <a:gd name="connsiteX60" fmla="*/ 2609403 w 3898347"/>
              <a:gd name="connsiteY60" fmla="*/ 3956215 h 4275540"/>
              <a:gd name="connsiteX61" fmla="*/ 2597896 w 3898347"/>
              <a:gd name="connsiteY61" fmla="*/ 3958939 h 4275540"/>
              <a:gd name="connsiteX62" fmla="*/ 2578251 w 3898347"/>
              <a:gd name="connsiteY62" fmla="*/ 3965812 h 4275540"/>
              <a:gd name="connsiteX63" fmla="*/ 2571961 w 3898347"/>
              <a:gd name="connsiteY63" fmla="*/ 3966278 h 4275540"/>
              <a:gd name="connsiteX64" fmla="*/ 2559399 w 3898347"/>
              <a:gd name="connsiteY64" fmla="*/ 3979193 h 4275540"/>
              <a:gd name="connsiteX65" fmla="*/ 2533560 w 3898347"/>
              <a:gd name="connsiteY65" fmla="*/ 3988160 h 4275540"/>
              <a:gd name="connsiteX66" fmla="*/ 2515299 w 3898347"/>
              <a:gd name="connsiteY66" fmla="*/ 4016867 h 4275540"/>
              <a:gd name="connsiteX67" fmla="*/ 2513423 w 3898347"/>
              <a:gd name="connsiteY67" fmla="*/ 4018759 h 4275540"/>
              <a:gd name="connsiteX68" fmla="*/ 2482991 w 3898347"/>
              <a:gd name="connsiteY68" fmla="*/ 4012935 h 4275540"/>
              <a:gd name="connsiteX69" fmla="*/ 2446940 w 3898347"/>
              <a:gd name="connsiteY69" fmla="*/ 4021172 h 4275540"/>
              <a:gd name="connsiteX70" fmla="*/ 2404883 w 3898347"/>
              <a:gd name="connsiteY70" fmla="*/ 4024808 h 4275540"/>
              <a:gd name="connsiteX71" fmla="*/ 2373894 w 3898347"/>
              <a:gd name="connsiteY71" fmla="*/ 4023827 h 4275540"/>
              <a:gd name="connsiteX72" fmla="*/ 2297080 w 3898347"/>
              <a:gd name="connsiteY72" fmla="*/ 4040841 h 4275540"/>
              <a:gd name="connsiteX73" fmla="*/ 2170615 w 3898347"/>
              <a:gd name="connsiteY73" fmla="*/ 4077196 h 4275540"/>
              <a:gd name="connsiteX74" fmla="*/ 2143580 w 3898347"/>
              <a:gd name="connsiteY74" fmla="*/ 4083102 h 4275540"/>
              <a:gd name="connsiteX75" fmla="*/ 2119893 w 3898347"/>
              <a:gd name="connsiteY75" fmla="*/ 4080874 h 4275540"/>
              <a:gd name="connsiteX76" fmla="*/ 2114008 w 3898347"/>
              <a:gd name="connsiteY76" fmla="*/ 4073996 h 4275540"/>
              <a:gd name="connsiteX77" fmla="*/ 2099067 w 3898347"/>
              <a:gd name="connsiteY77" fmla="*/ 4076068 h 4275540"/>
              <a:gd name="connsiteX78" fmla="*/ 2095000 w 3898347"/>
              <a:gd name="connsiteY78" fmla="*/ 4075096 h 4275540"/>
              <a:gd name="connsiteX79" fmla="*/ 2071767 w 3898347"/>
              <a:gd name="connsiteY79" fmla="*/ 4071044 h 4275540"/>
              <a:gd name="connsiteX80" fmla="*/ 2024486 w 3898347"/>
              <a:gd name="connsiteY80" fmla="*/ 4100276 h 4275540"/>
              <a:gd name="connsiteX81" fmla="*/ 1964411 w 3898347"/>
              <a:gd name="connsiteY81" fmla="*/ 4105069 h 4275540"/>
              <a:gd name="connsiteX82" fmla="*/ 1739945 w 3898347"/>
              <a:gd name="connsiteY82" fmla="*/ 4171795 h 4275540"/>
              <a:gd name="connsiteX83" fmla="*/ 1610556 w 3898347"/>
              <a:gd name="connsiteY83" fmla="*/ 4167701 h 4275540"/>
              <a:gd name="connsiteX84" fmla="*/ 1553623 w 3898347"/>
              <a:gd name="connsiteY84" fmla="*/ 4236045 h 4275540"/>
              <a:gd name="connsiteX85" fmla="*/ 1548640 w 3898347"/>
              <a:gd name="connsiteY85" fmla="*/ 4238297 h 4275540"/>
              <a:gd name="connsiteX86" fmla="*/ 1530136 w 3898347"/>
              <a:gd name="connsiteY86" fmla="*/ 4227121 h 4275540"/>
              <a:gd name="connsiteX87" fmla="*/ 1508787 w 3898347"/>
              <a:gd name="connsiteY87" fmla="*/ 4234213 h 4275540"/>
              <a:gd name="connsiteX88" fmla="*/ 1488914 w 3898347"/>
              <a:gd name="connsiteY88" fmla="*/ 4241772 h 4275540"/>
              <a:gd name="connsiteX89" fmla="*/ 1488999 w 3898347"/>
              <a:gd name="connsiteY89" fmla="*/ 4251186 h 4275540"/>
              <a:gd name="connsiteX90" fmla="*/ 1475364 w 3898347"/>
              <a:gd name="connsiteY90" fmla="*/ 4248364 h 4275540"/>
              <a:gd name="connsiteX91" fmla="*/ 1457275 w 3898347"/>
              <a:gd name="connsiteY91" fmla="*/ 4252863 h 4275540"/>
              <a:gd name="connsiteX92" fmla="*/ 1448085 w 3898347"/>
              <a:gd name="connsiteY92" fmla="*/ 4248391 h 4275540"/>
              <a:gd name="connsiteX93" fmla="*/ 1315306 w 3898347"/>
              <a:gd name="connsiteY93" fmla="*/ 4237004 h 4275540"/>
              <a:gd name="connsiteX94" fmla="*/ 1272434 w 3898347"/>
              <a:gd name="connsiteY94" fmla="*/ 4244958 h 4275540"/>
              <a:gd name="connsiteX95" fmla="*/ 1231567 w 3898347"/>
              <a:gd name="connsiteY95" fmla="*/ 4219356 h 4275540"/>
              <a:gd name="connsiteX96" fmla="*/ 1216643 w 3898347"/>
              <a:gd name="connsiteY96" fmla="*/ 4229828 h 4275540"/>
              <a:gd name="connsiteX97" fmla="*/ 1214101 w 3898347"/>
              <a:gd name="connsiteY97" fmla="*/ 4231991 h 4275540"/>
              <a:gd name="connsiteX98" fmla="*/ 1203193 w 3898347"/>
              <a:gd name="connsiteY98" fmla="*/ 4232867 h 4275540"/>
              <a:gd name="connsiteX99" fmla="*/ 1201049 w 3898347"/>
              <a:gd name="connsiteY99" fmla="*/ 4242842 h 4275540"/>
              <a:gd name="connsiteX100" fmla="*/ 1185298 w 3898347"/>
              <a:gd name="connsiteY100" fmla="*/ 4251133 h 4275540"/>
              <a:gd name="connsiteX101" fmla="*/ 1164955 w 3898347"/>
              <a:gd name="connsiteY101" fmla="*/ 4250027 h 4275540"/>
              <a:gd name="connsiteX102" fmla="*/ 1067357 w 3898347"/>
              <a:gd name="connsiteY102" fmla="*/ 4233908 h 4275540"/>
              <a:gd name="connsiteX103" fmla="*/ 1009492 w 3898347"/>
              <a:gd name="connsiteY103" fmla="*/ 4230455 h 4275540"/>
              <a:gd name="connsiteX104" fmla="*/ 988345 w 3898347"/>
              <a:gd name="connsiteY104" fmla="*/ 4238880 h 4275540"/>
              <a:gd name="connsiteX105" fmla="*/ 958251 w 3898347"/>
              <a:gd name="connsiteY105" fmla="*/ 4244100 h 4275540"/>
              <a:gd name="connsiteX106" fmla="*/ 905785 w 3898347"/>
              <a:gd name="connsiteY106" fmla="*/ 4260845 h 4275540"/>
              <a:gd name="connsiteX107" fmla="*/ 834176 w 3898347"/>
              <a:gd name="connsiteY107" fmla="*/ 4270241 h 4275540"/>
              <a:gd name="connsiteX108" fmla="*/ 778474 w 3898347"/>
              <a:gd name="connsiteY108" fmla="*/ 4235526 h 4275540"/>
              <a:gd name="connsiteX109" fmla="*/ 774418 w 3898347"/>
              <a:gd name="connsiteY109" fmla="*/ 4242583 h 4275540"/>
              <a:gd name="connsiteX110" fmla="*/ 737705 w 3898347"/>
              <a:gd name="connsiteY110" fmla="*/ 4238891 h 4275540"/>
              <a:gd name="connsiteX111" fmla="*/ 605027 w 3898347"/>
              <a:gd name="connsiteY111" fmla="*/ 4175863 h 4275540"/>
              <a:gd name="connsiteX112" fmla="*/ 533391 w 3898347"/>
              <a:gd name="connsiteY112" fmla="*/ 4170035 h 4275540"/>
              <a:gd name="connsiteX113" fmla="*/ 508621 w 3898347"/>
              <a:gd name="connsiteY113" fmla="*/ 4176044 h 4275540"/>
              <a:gd name="connsiteX114" fmla="*/ 467082 w 3898347"/>
              <a:gd name="connsiteY114" fmla="*/ 4185616 h 4275540"/>
              <a:gd name="connsiteX115" fmla="*/ 437646 w 3898347"/>
              <a:gd name="connsiteY115" fmla="*/ 4212658 h 4275540"/>
              <a:gd name="connsiteX116" fmla="*/ 402271 w 3898347"/>
              <a:gd name="connsiteY116" fmla="*/ 4212774 h 4275540"/>
              <a:gd name="connsiteX117" fmla="*/ 391968 w 3898347"/>
              <a:gd name="connsiteY117" fmla="*/ 4187073 h 4275540"/>
              <a:gd name="connsiteX118" fmla="*/ 354806 w 3898347"/>
              <a:gd name="connsiteY118" fmla="*/ 4195545 h 4275540"/>
              <a:gd name="connsiteX119" fmla="*/ 298662 w 3898347"/>
              <a:gd name="connsiteY119" fmla="*/ 4211227 h 4275540"/>
              <a:gd name="connsiteX120" fmla="*/ 265740 w 3898347"/>
              <a:gd name="connsiteY120" fmla="*/ 4213623 h 4275540"/>
              <a:gd name="connsiteX121" fmla="*/ 176403 w 3898347"/>
              <a:gd name="connsiteY121" fmla="*/ 4227393 h 4275540"/>
              <a:gd name="connsiteX122" fmla="*/ 82528 w 3898347"/>
              <a:gd name="connsiteY122" fmla="*/ 4275540 h 4275540"/>
              <a:gd name="connsiteX123" fmla="*/ 19464 w 3898347"/>
              <a:gd name="connsiteY123" fmla="*/ 4256103 h 4275540"/>
              <a:gd name="connsiteX124" fmla="*/ 0 w 3898347"/>
              <a:gd name="connsiteY124" fmla="*/ 4221939 h 4275540"/>
              <a:gd name="connsiteX125" fmla="*/ 0 w 3898347"/>
              <a:gd name="connsiteY125" fmla="*/ 15850 h 4275540"/>
              <a:gd name="connsiteX126" fmla="*/ 3898347 w 3898347"/>
              <a:gd name="connsiteY126"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50175 w 3898347"/>
              <a:gd name="connsiteY24" fmla="*/ 3803199 h 4275540"/>
              <a:gd name="connsiteX25" fmla="*/ 3542668 w 3898347"/>
              <a:gd name="connsiteY25" fmla="*/ 3803283 h 4275540"/>
              <a:gd name="connsiteX26" fmla="*/ 3533033 w 3898347"/>
              <a:gd name="connsiteY26" fmla="*/ 3799071 h 4275540"/>
              <a:gd name="connsiteX27" fmla="*/ 3521726 w 3898347"/>
              <a:gd name="connsiteY27" fmla="*/ 3804691 h 4275540"/>
              <a:gd name="connsiteX28" fmla="*/ 3520080 w 3898347"/>
              <a:gd name="connsiteY28" fmla="*/ 3805210 h 4275540"/>
              <a:gd name="connsiteX29" fmla="*/ 3508491 w 3898347"/>
              <a:gd name="connsiteY29" fmla="*/ 3797398 h 4275540"/>
              <a:gd name="connsiteX30" fmla="*/ 3503787 w 3898347"/>
              <a:gd name="connsiteY30" fmla="*/ 3797787 h 4275540"/>
              <a:gd name="connsiteX31" fmla="*/ 3492165 w 3898347"/>
              <a:gd name="connsiteY31" fmla="*/ 3799887 h 4275540"/>
              <a:gd name="connsiteX32" fmla="*/ 3472233 w 3898347"/>
              <a:gd name="connsiteY32" fmla="*/ 3805682 h 4275540"/>
              <a:gd name="connsiteX33" fmla="*/ 3465921 w 3898347"/>
              <a:gd name="connsiteY33" fmla="*/ 3805814 h 4275540"/>
              <a:gd name="connsiteX34" fmla="*/ 3455541 w 3898347"/>
              <a:gd name="connsiteY34" fmla="*/ 3815505 h 4275540"/>
              <a:gd name="connsiteX35" fmla="*/ 3429027 w 3898347"/>
              <a:gd name="connsiteY35" fmla="*/ 3816906 h 4275540"/>
              <a:gd name="connsiteX36" fmla="*/ 3369507 w 3898347"/>
              <a:gd name="connsiteY36" fmla="*/ 3825563 h 4275540"/>
              <a:gd name="connsiteX37" fmla="*/ 3324491 w 3898347"/>
              <a:gd name="connsiteY37" fmla="*/ 3832006 h 4275540"/>
              <a:gd name="connsiteX38" fmla="*/ 3244235 w 3898347"/>
              <a:gd name="connsiteY38" fmla="*/ 3834376 h 4275540"/>
              <a:gd name="connsiteX39" fmla="*/ 3226507 w 3898347"/>
              <a:gd name="connsiteY39" fmla="*/ 3820131 h 4275540"/>
              <a:gd name="connsiteX40" fmla="*/ 3191688 w 3898347"/>
              <a:gd name="connsiteY40" fmla="*/ 3837359 h 4275540"/>
              <a:gd name="connsiteX41" fmla="*/ 3185553 w 3898347"/>
              <a:gd name="connsiteY41" fmla="*/ 3859030 h 4275540"/>
              <a:gd name="connsiteX42" fmla="*/ 3137926 w 3898347"/>
              <a:gd name="connsiteY42" fmla="*/ 3867782 h 4275540"/>
              <a:gd name="connsiteX43" fmla="*/ 3090188 w 3898347"/>
              <a:gd name="connsiteY43" fmla="*/ 3855036 h 4275540"/>
              <a:gd name="connsiteX44" fmla="*/ 3031422 w 3898347"/>
              <a:gd name="connsiteY44" fmla="*/ 3858298 h 4275540"/>
              <a:gd name="connsiteX45" fmla="*/ 2996288 w 3898347"/>
              <a:gd name="connsiteY45" fmla="*/ 3860020 h 4275540"/>
              <a:gd name="connsiteX46" fmla="*/ 2901661 w 3898347"/>
              <a:gd name="connsiteY46" fmla="*/ 3882243 h 4275540"/>
              <a:gd name="connsiteX47" fmla="*/ 2782141 w 3898347"/>
              <a:gd name="connsiteY47" fmla="*/ 3932983 h 4275540"/>
              <a:gd name="connsiteX48" fmla="*/ 2749597 w 3898347"/>
              <a:gd name="connsiteY48" fmla="*/ 3956746 h 4275540"/>
              <a:gd name="connsiteX49" fmla="*/ 2730493 w 3898347"/>
              <a:gd name="connsiteY49" fmla="*/ 3955236 h 4275540"/>
              <a:gd name="connsiteX50" fmla="*/ 2707507 w 3898347"/>
              <a:gd name="connsiteY50" fmla="*/ 3947771 h 4275540"/>
              <a:gd name="connsiteX51" fmla="*/ 2701937 w 3898347"/>
              <a:gd name="connsiteY51" fmla="*/ 3950565 h 4275540"/>
              <a:gd name="connsiteX52" fmla="*/ 2679435 w 3898347"/>
              <a:gd name="connsiteY52" fmla="*/ 3949768 h 4275540"/>
              <a:gd name="connsiteX53" fmla="*/ 2667352 w 3898347"/>
              <a:gd name="connsiteY53" fmla="*/ 3942821 h 4275540"/>
              <a:gd name="connsiteX54" fmla="*/ 2657096 w 3898347"/>
              <a:gd name="connsiteY54" fmla="*/ 3953571 h 4275540"/>
              <a:gd name="connsiteX55" fmla="*/ 2655161 w 3898347"/>
              <a:gd name="connsiteY55" fmla="*/ 3962216 h 4275540"/>
              <a:gd name="connsiteX56" fmla="*/ 2638604 w 3898347"/>
              <a:gd name="connsiteY56" fmla="*/ 3955936 h 4275540"/>
              <a:gd name="connsiteX57" fmla="*/ 2626185 w 3898347"/>
              <a:gd name="connsiteY57" fmla="*/ 3962937 h 4275540"/>
              <a:gd name="connsiteX58" fmla="*/ 2614077 w 3898347"/>
              <a:gd name="connsiteY58" fmla="*/ 3955576 h 4275540"/>
              <a:gd name="connsiteX59" fmla="*/ 2609403 w 3898347"/>
              <a:gd name="connsiteY59" fmla="*/ 3956215 h 4275540"/>
              <a:gd name="connsiteX60" fmla="*/ 2597896 w 3898347"/>
              <a:gd name="connsiteY60" fmla="*/ 3958939 h 4275540"/>
              <a:gd name="connsiteX61" fmla="*/ 2578251 w 3898347"/>
              <a:gd name="connsiteY61" fmla="*/ 3965812 h 4275540"/>
              <a:gd name="connsiteX62" fmla="*/ 2571961 w 3898347"/>
              <a:gd name="connsiteY62" fmla="*/ 3966278 h 4275540"/>
              <a:gd name="connsiteX63" fmla="*/ 2559399 w 3898347"/>
              <a:gd name="connsiteY63" fmla="*/ 3979193 h 4275540"/>
              <a:gd name="connsiteX64" fmla="*/ 2533560 w 3898347"/>
              <a:gd name="connsiteY64" fmla="*/ 3988160 h 4275540"/>
              <a:gd name="connsiteX65" fmla="*/ 2515299 w 3898347"/>
              <a:gd name="connsiteY65" fmla="*/ 4016867 h 4275540"/>
              <a:gd name="connsiteX66" fmla="*/ 2513423 w 3898347"/>
              <a:gd name="connsiteY66" fmla="*/ 4018759 h 4275540"/>
              <a:gd name="connsiteX67" fmla="*/ 2482991 w 3898347"/>
              <a:gd name="connsiteY67" fmla="*/ 4012935 h 4275540"/>
              <a:gd name="connsiteX68" fmla="*/ 2446940 w 3898347"/>
              <a:gd name="connsiteY68" fmla="*/ 4021172 h 4275540"/>
              <a:gd name="connsiteX69" fmla="*/ 2404883 w 3898347"/>
              <a:gd name="connsiteY69" fmla="*/ 4024808 h 4275540"/>
              <a:gd name="connsiteX70" fmla="*/ 2373894 w 3898347"/>
              <a:gd name="connsiteY70" fmla="*/ 4023827 h 4275540"/>
              <a:gd name="connsiteX71" fmla="*/ 2297080 w 3898347"/>
              <a:gd name="connsiteY71" fmla="*/ 4040841 h 4275540"/>
              <a:gd name="connsiteX72" fmla="*/ 2170615 w 3898347"/>
              <a:gd name="connsiteY72" fmla="*/ 4077196 h 4275540"/>
              <a:gd name="connsiteX73" fmla="*/ 2143580 w 3898347"/>
              <a:gd name="connsiteY73" fmla="*/ 4083102 h 4275540"/>
              <a:gd name="connsiteX74" fmla="*/ 2119893 w 3898347"/>
              <a:gd name="connsiteY74" fmla="*/ 4080874 h 4275540"/>
              <a:gd name="connsiteX75" fmla="*/ 2114008 w 3898347"/>
              <a:gd name="connsiteY75" fmla="*/ 4073996 h 4275540"/>
              <a:gd name="connsiteX76" fmla="*/ 2099067 w 3898347"/>
              <a:gd name="connsiteY76" fmla="*/ 4076068 h 4275540"/>
              <a:gd name="connsiteX77" fmla="*/ 2095000 w 3898347"/>
              <a:gd name="connsiteY77" fmla="*/ 4075096 h 4275540"/>
              <a:gd name="connsiteX78" fmla="*/ 2071767 w 3898347"/>
              <a:gd name="connsiteY78" fmla="*/ 4071044 h 4275540"/>
              <a:gd name="connsiteX79" fmla="*/ 2024486 w 3898347"/>
              <a:gd name="connsiteY79" fmla="*/ 4100276 h 4275540"/>
              <a:gd name="connsiteX80" fmla="*/ 1964411 w 3898347"/>
              <a:gd name="connsiteY80" fmla="*/ 4105069 h 4275540"/>
              <a:gd name="connsiteX81" fmla="*/ 1739945 w 3898347"/>
              <a:gd name="connsiteY81" fmla="*/ 4171795 h 4275540"/>
              <a:gd name="connsiteX82" fmla="*/ 1610556 w 3898347"/>
              <a:gd name="connsiteY82" fmla="*/ 4167701 h 4275540"/>
              <a:gd name="connsiteX83" fmla="*/ 1553623 w 3898347"/>
              <a:gd name="connsiteY83" fmla="*/ 4236045 h 4275540"/>
              <a:gd name="connsiteX84" fmla="*/ 1548640 w 3898347"/>
              <a:gd name="connsiteY84" fmla="*/ 4238297 h 4275540"/>
              <a:gd name="connsiteX85" fmla="*/ 1530136 w 3898347"/>
              <a:gd name="connsiteY85" fmla="*/ 4227121 h 4275540"/>
              <a:gd name="connsiteX86" fmla="*/ 1508787 w 3898347"/>
              <a:gd name="connsiteY86" fmla="*/ 4234213 h 4275540"/>
              <a:gd name="connsiteX87" fmla="*/ 1488914 w 3898347"/>
              <a:gd name="connsiteY87" fmla="*/ 4241772 h 4275540"/>
              <a:gd name="connsiteX88" fmla="*/ 1488999 w 3898347"/>
              <a:gd name="connsiteY88" fmla="*/ 4251186 h 4275540"/>
              <a:gd name="connsiteX89" fmla="*/ 1475364 w 3898347"/>
              <a:gd name="connsiteY89" fmla="*/ 4248364 h 4275540"/>
              <a:gd name="connsiteX90" fmla="*/ 1457275 w 3898347"/>
              <a:gd name="connsiteY90" fmla="*/ 4252863 h 4275540"/>
              <a:gd name="connsiteX91" fmla="*/ 1448085 w 3898347"/>
              <a:gd name="connsiteY91" fmla="*/ 4248391 h 4275540"/>
              <a:gd name="connsiteX92" fmla="*/ 1315306 w 3898347"/>
              <a:gd name="connsiteY92" fmla="*/ 4237004 h 4275540"/>
              <a:gd name="connsiteX93" fmla="*/ 1272434 w 3898347"/>
              <a:gd name="connsiteY93" fmla="*/ 4244958 h 4275540"/>
              <a:gd name="connsiteX94" fmla="*/ 1231567 w 3898347"/>
              <a:gd name="connsiteY94" fmla="*/ 4219356 h 4275540"/>
              <a:gd name="connsiteX95" fmla="*/ 1216643 w 3898347"/>
              <a:gd name="connsiteY95" fmla="*/ 4229828 h 4275540"/>
              <a:gd name="connsiteX96" fmla="*/ 1214101 w 3898347"/>
              <a:gd name="connsiteY96" fmla="*/ 4231991 h 4275540"/>
              <a:gd name="connsiteX97" fmla="*/ 1203193 w 3898347"/>
              <a:gd name="connsiteY97" fmla="*/ 4232867 h 4275540"/>
              <a:gd name="connsiteX98" fmla="*/ 1201049 w 3898347"/>
              <a:gd name="connsiteY98" fmla="*/ 4242842 h 4275540"/>
              <a:gd name="connsiteX99" fmla="*/ 1185298 w 3898347"/>
              <a:gd name="connsiteY99" fmla="*/ 4251133 h 4275540"/>
              <a:gd name="connsiteX100" fmla="*/ 1164955 w 3898347"/>
              <a:gd name="connsiteY100" fmla="*/ 4250027 h 4275540"/>
              <a:gd name="connsiteX101" fmla="*/ 1067357 w 3898347"/>
              <a:gd name="connsiteY101" fmla="*/ 4233908 h 4275540"/>
              <a:gd name="connsiteX102" fmla="*/ 1009492 w 3898347"/>
              <a:gd name="connsiteY102" fmla="*/ 4230455 h 4275540"/>
              <a:gd name="connsiteX103" fmla="*/ 988345 w 3898347"/>
              <a:gd name="connsiteY103" fmla="*/ 4238880 h 4275540"/>
              <a:gd name="connsiteX104" fmla="*/ 958251 w 3898347"/>
              <a:gd name="connsiteY104" fmla="*/ 4244100 h 4275540"/>
              <a:gd name="connsiteX105" fmla="*/ 905785 w 3898347"/>
              <a:gd name="connsiteY105" fmla="*/ 4260845 h 4275540"/>
              <a:gd name="connsiteX106" fmla="*/ 834176 w 3898347"/>
              <a:gd name="connsiteY106" fmla="*/ 4270241 h 4275540"/>
              <a:gd name="connsiteX107" fmla="*/ 778474 w 3898347"/>
              <a:gd name="connsiteY107" fmla="*/ 4235526 h 4275540"/>
              <a:gd name="connsiteX108" fmla="*/ 774418 w 3898347"/>
              <a:gd name="connsiteY108" fmla="*/ 4242583 h 4275540"/>
              <a:gd name="connsiteX109" fmla="*/ 737705 w 3898347"/>
              <a:gd name="connsiteY109" fmla="*/ 4238891 h 4275540"/>
              <a:gd name="connsiteX110" fmla="*/ 605027 w 3898347"/>
              <a:gd name="connsiteY110" fmla="*/ 4175863 h 4275540"/>
              <a:gd name="connsiteX111" fmla="*/ 533391 w 3898347"/>
              <a:gd name="connsiteY111" fmla="*/ 4170035 h 4275540"/>
              <a:gd name="connsiteX112" fmla="*/ 508621 w 3898347"/>
              <a:gd name="connsiteY112" fmla="*/ 4176044 h 4275540"/>
              <a:gd name="connsiteX113" fmla="*/ 467082 w 3898347"/>
              <a:gd name="connsiteY113" fmla="*/ 4185616 h 4275540"/>
              <a:gd name="connsiteX114" fmla="*/ 437646 w 3898347"/>
              <a:gd name="connsiteY114" fmla="*/ 4212658 h 4275540"/>
              <a:gd name="connsiteX115" fmla="*/ 402271 w 3898347"/>
              <a:gd name="connsiteY115" fmla="*/ 4212774 h 4275540"/>
              <a:gd name="connsiteX116" fmla="*/ 391968 w 3898347"/>
              <a:gd name="connsiteY116" fmla="*/ 4187073 h 4275540"/>
              <a:gd name="connsiteX117" fmla="*/ 354806 w 3898347"/>
              <a:gd name="connsiteY117" fmla="*/ 4195545 h 4275540"/>
              <a:gd name="connsiteX118" fmla="*/ 298662 w 3898347"/>
              <a:gd name="connsiteY118" fmla="*/ 4211227 h 4275540"/>
              <a:gd name="connsiteX119" fmla="*/ 265740 w 3898347"/>
              <a:gd name="connsiteY119" fmla="*/ 4213623 h 4275540"/>
              <a:gd name="connsiteX120" fmla="*/ 176403 w 3898347"/>
              <a:gd name="connsiteY120" fmla="*/ 4227393 h 4275540"/>
              <a:gd name="connsiteX121" fmla="*/ 82528 w 3898347"/>
              <a:gd name="connsiteY121" fmla="*/ 4275540 h 4275540"/>
              <a:gd name="connsiteX122" fmla="*/ 19464 w 3898347"/>
              <a:gd name="connsiteY122" fmla="*/ 4256103 h 4275540"/>
              <a:gd name="connsiteX123" fmla="*/ 0 w 3898347"/>
              <a:gd name="connsiteY123" fmla="*/ 4221939 h 4275540"/>
              <a:gd name="connsiteX124" fmla="*/ 0 w 3898347"/>
              <a:gd name="connsiteY124" fmla="*/ 15850 h 4275540"/>
              <a:gd name="connsiteX125" fmla="*/ 3898347 w 3898347"/>
              <a:gd name="connsiteY125"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137926 w 3898347"/>
              <a:gd name="connsiteY41" fmla="*/ 3867782 h 4275540"/>
              <a:gd name="connsiteX42" fmla="*/ 3090188 w 3898347"/>
              <a:gd name="connsiteY42" fmla="*/ 3855036 h 4275540"/>
              <a:gd name="connsiteX43" fmla="*/ 3031422 w 3898347"/>
              <a:gd name="connsiteY43" fmla="*/ 3858298 h 4275540"/>
              <a:gd name="connsiteX44" fmla="*/ 2996288 w 3898347"/>
              <a:gd name="connsiteY44" fmla="*/ 3860020 h 4275540"/>
              <a:gd name="connsiteX45" fmla="*/ 2901661 w 3898347"/>
              <a:gd name="connsiteY45" fmla="*/ 3882243 h 4275540"/>
              <a:gd name="connsiteX46" fmla="*/ 2782141 w 3898347"/>
              <a:gd name="connsiteY46" fmla="*/ 3932983 h 4275540"/>
              <a:gd name="connsiteX47" fmla="*/ 2749597 w 3898347"/>
              <a:gd name="connsiteY47" fmla="*/ 3956746 h 4275540"/>
              <a:gd name="connsiteX48" fmla="*/ 2730493 w 3898347"/>
              <a:gd name="connsiteY48" fmla="*/ 3955236 h 4275540"/>
              <a:gd name="connsiteX49" fmla="*/ 2707507 w 3898347"/>
              <a:gd name="connsiteY49" fmla="*/ 3947771 h 4275540"/>
              <a:gd name="connsiteX50" fmla="*/ 2701937 w 3898347"/>
              <a:gd name="connsiteY50" fmla="*/ 3950565 h 4275540"/>
              <a:gd name="connsiteX51" fmla="*/ 2679435 w 3898347"/>
              <a:gd name="connsiteY51" fmla="*/ 3949768 h 4275540"/>
              <a:gd name="connsiteX52" fmla="*/ 2667352 w 3898347"/>
              <a:gd name="connsiteY52" fmla="*/ 3942821 h 4275540"/>
              <a:gd name="connsiteX53" fmla="*/ 2657096 w 3898347"/>
              <a:gd name="connsiteY53" fmla="*/ 3953571 h 4275540"/>
              <a:gd name="connsiteX54" fmla="*/ 2655161 w 3898347"/>
              <a:gd name="connsiteY54" fmla="*/ 3962216 h 4275540"/>
              <a:gd name="connsiteX55" fmla="*/ 2638604 w 3898347"/>
              <a:gd name="connsiteY55" fmla="*/ 3955936 h 4275540"/>
              <a:gd name="connsiteX56" fmla="*/ 2626185 w 3898347"/>
              <a:gd name="connsiteY56" fmla="*/ 3962937 h 4275540"/>
              <a:gd name="connsiteX57" fmla="*/ 2614077 w 3898347"/>
              <a:gd name="connsiteY57" fmla="*/ 3955576 h 4275540"/>
              <a:gd name="connsiteX58" fmla="*/ 2609403 w 3898347"/>
              <a:gd name="connsiteY58" fmla="*/ 3956215 h 4275540"/>
              <a:gd name="connsiteX59" fmla="*/ 2597896 w 3898347"/>
              <a:gd name="connsiteY59" fmla="*/ 3958939 h 4275540"/>
              <a:gd name="connsiteX60" fmla="*/ 2578251 w 3898347"/>
              <a:gd name="connsiteY60" fmla="*/ 3965812 h 4275540"/>
              <a:gd name="connsiteX61" fmla="*/ 2571961 w 3898347"/>
              <a:gd name="connsiteY61" fmla="*/ 3966278 h 4275540"/>
              <a:gd name="connsiteX62" fmla="*/ 2559399 w 3898347"/>
              <a:gd name="connsiteY62" fmla="*/ 3979193 h 4275540"/>
              <a:gd name="connsiteX63" fmla="*/ 2533560 w 3898347"/>
              <a:gd name="connsiteY63" fmla="*/ 3988160 h 4275540"/>
              <a:gd name="connsiteX64" fmla="*/ 2515299 w 3898347"/>
              <a:gd name="connsiteY64" fmla="*/ 4016867 h 4275540"/>
              <a:gd name="connsiteX65" fmla="*/ 2513423 w 3898347"/>
              <a:gd name="connsiteY65" fmla="*/ 4018759 h 4275540"/>
              <a:gd name="connsiteX66" fmla="*/ 2482991 w 3898347"/>
              <a:gd name="connsiteY66" fmla="*/ 4012935 h 4275540"/>
              <a:gd name="connsiteX67" fmla="*/ 2446940 w 3898347"/>
              <a:gd name="connsiteY67" fmla="*/ 4021172 h 4275540"/>
              <a:gd name="connsiteX68" fmla="*/ 2404883 w 3898347"/>
              <a:gd name="connsiteY68" fmla="*/ 4024808 h 4275540"/>
              <a:gd name="connsiteX69" fmla="*/ 2373894 w 3898347"/>
              <a:gd name="connsiteY69" fmla="*/ 4023827 h 4275540"/>
              <a:gd name="connsiteX70" fmla="*/ 2297080 w 3898347"/>
              <a:gd name="connsiteY70" fmla="*/ 4040841 h 4275540"/>
              <a:gd name="connsiteX71" fmla="*/ 2170615 w 3898347"/>
              <a:gd name="connsiteY71" fmla="*/ 4077196 h 4275540"/>
              <a:gd name="connsiteX72" fmla="*/ 2143580 w 3898347"/>
              <a:gd name="connsiteY72" fmla="*/ 4083102 h 4275540"/>
              <a:gd name="connsiteX73" fmla="*/ 2119893 w 3898347"/>
              <a:gd name="connsiteY73" fmla="*/ 4080874 h 4275540"/>
              <a:gd name="connsiteX74" fmla="*/ 2114008 w 3898347"/>
              <a:gd name="connsiteY74" fmla="*/ 4073996 h 4275540"/>
              <a:gd name="connsiteX75" fmla="*/ 2099067 w 3898347"/>
              <a:gd name="connsiteY75" fmla="*/ 4076068 h 4275540"/>
              <a:gd name="connsiteX76" fmla="*/ 2095000 w 3898347"/>
              <a:gd name="connsiteY76" fmla="*/ 4075096 h 4275540"/>
              <a:gd name="connsiteX77" fmla="*/ 2071767 w 3898347"/>
              <a:gd name="connsiteY77" fmla="*/ 4071044 h 4275540"/>
              <a:gd name="connsiteX78" fmla="*/ 2024486 w 3898347"/>
              <a:gd name="connsiteY78" fmla="*/ 4100276 h 4275540"/>
              <a:gd name="connsiteX79" fmla="*/ 1964411 w 3898347"/>
              <a:gd name="connsiteY79" fmla="*/ 4105069 h 4275540"/>
              <a:gd name="connsiteX80" fmla="*/ 1739945 w 3898347"/>
              <a:gd name="connsiteY80" fmla="*/ 4171795 h 4275540"/>
              <a:gd name="connsiteX81" fmla="*/ 1610556 w 3898347"/>
              <a:gd name="connsiteY81" fmla="*/ 4167701 h 4275540"/>
              <a:gd name="connsiteX82" fmla="*/ 1553623 w 3898347"/>
              <a:gd name="connsiteY82" fmla="*/ 4236045 h 4275540"/>
              <a:gd name="connsiteX83" fmla="*/ 1548640 w 3898347"/>
              <a:gd name="connsiteY83" fmla="*/ 4238297 h 4275540"/>
              <a:gd name="connsiteX84" fmla="*/ 1530136 w 3898347"/>
              <a:gd name="connsiteY84" fmla="*/ 4227121 h 4275540"/>
              <a:gd name="connsiteX85" fmla="*/ 1508787 w 3898347"/>
              <a:gd name="connsiteY85" fmla="*/ 4234213 h 4275540"/>
              <a:gd name="connsiteX86" fmla="*/ 1488914 w 3898347"/>
              <a:gd name="connsiteY86" fmla="*/ 4241772 h 4275540"/>
              <a:gd name="connsiteX87" fmla="*/ 1488999 w 3898347"/>
              <a:gd name="connsiteY87" fmla="*/ 4251186 h 4275540"/>
              <a:gd name="connsiteX88" fmla="*/ 1475364 w 3898347"/>
              <a:gd name="connsiteY88" fmla="*/ 4248364 h 4275540"/>
              <a:gd name="connsiteX89" fmla="*/ 1457275 w 3898347"/>
              <a:gd name="connsiteY89" fmla="*/ 4252863 h 4275540"/>
              <a:gd name="connsiteX90" fmla="*/ 1448085 w 3898347"/>
              <a:gd name="connsiteY90" fmla="*/ 4248391 h 4275540"/>
              <a:gd name="connsiteX91" fmla="*/ 1315306 w 3898347"/>
              <a:gd name="connsiteY91" fmla="*/ 4237004 h 4275540"/>
              <a:gd name="connsiteX92" fmla="*/ 1272434 w 3898347"/>
              <a:gd name="connsiteY92" fmla="*/ 4244958 h 4275540"/>
              <a:gd name="connsiteX93" fmla="*/ 1231567 w 3898347"/>
              <a:gd name="connsiteY93" fmla="*/ 4219356 h 4275540"/>
              <a:gd name="connsiteX94" fmla="*/ 1216643 w 3898347"/>
              <a:gd name="connsiteY94" fmla="*/ 4229828 h 4275540"/>
              <a:gd name="connsiteX95" fmla="*/ 1214101 w 3898347"/>
              <a:gd name="connsiteY95" fmla="*/ 4231991 h 4275540"/>
              <a:gd name="connsiteX96" fmla="*/ 1203193 w 3898347"/>
              <a:gd name="connsiteY96" fmla="*/ 4232867 h 4275540"/>
              <a:gd name="connsiteX97" fmla="*/ 1201049 w 3898347"/>
              <a:gd name="connsiteY97" fmla="*/ 4242842 h 4275540"/>
              <a:gd name="connsiteX98" fmla="*/ 1185298 w 3898347"/>
              <a:gd name="connsiteY98" fmla="*/ 4251133 h 4275540"/>
              <a:gd name="connsiteX99" fmla="*/ 1164955 w 3898347"/>
              <a:gd name="connsiteY99" fmla="*/ 4250027 h 4275540"/>
              <a:gd name="connsiteX100" fmla="*/ 1067357 w 3898347"/>
              <a:gd name="connsiteY100" fmla="*/ 4233908 h 4275540"/>
              <a:gd name="connsiteX101" fmla="*/ 1009492 w 3898347"/>
              <a:gd name="connsiteY101" fmla="*/ 4230455 h 4275540"/>
              <a:gd name="connsiteX102" fmla="*/ 988345 w 3898347"/>
              <a:gd name="connsiteY102" fmla="*/ 4238880 h 4275540"/>
              <a:gd name="connsiteX103" fmla="*/ 958251 w 3898347"/>
              <a:gd name="connsiteY103" fmla="*/ 4244100 h 4275540"/>
              <a:gd name="connsiteX104" fmla="*/ 905785 w 3898347"/>
              <a:gd name="connsiteY104" fmla="*/ 4260845 h 4275540"/>
              <a:gd name="connsiteX105" fmla="*/ 834176 w 3898347"/>
              <a:gd name="connsiteY105" fmla="*/ 4270241 h 4275540"/>
              <a:gd name="connsiteX106" fmla="*/ 778474 w 3898347"/>
              <a:gd name="connsiteY106" fmla="*/ 4235526 h 4275540"/>
              <a:gd name="connsiteX107" fmla="*/ 774418 w 3898347"/>
              <a:gd name="connsiteY107" fmla="*/ 4242583 h 4275540"/>
              <a:gd name="connsiteX108" fmla="*/ 737705 w 3898347"/>
              <a:gd name="connsiteY108" fmla="*/ 4238891 h 4275540"/>
              <a:gd name="connsiteX109" fmla="*/ 605027 w 3898347"/>
              <a:gd name="connsiteY109" fmla="*/ 4175863 h 4275540"/>
              <a:gd name="connsiteX110" fmla="*/ 533391 w 3898347"/>
              <a:gd name="connsiteY110" fmla="*/ 4170035 h 4275540"/>
              <a:gd name="connsiteX111" fmla="*/ 508621 w 3898347"/>
              <a:gd name="connsiteY111" fmla="*/ 4176044 h 4275540"/>
              <a:gd name="connsiteX112" fmla="*/ 467082 w 3898347"/>
              <a:gd name="connsiteY112" fmla="*/ 4185616 h 4275540"/>
              <a:gd name="connsiteX113" fmla="*/ 437646 w 3898347"/>
              <a:gd name="connsiteY113" fmla="*/ 4212658 h 4275540"/>
              <a:gd name="connsiteX114" fmla="*/ 402271 w 3898347"/>
              <a:gd name="connsiteY114" fmla="*/ 4212774 h 4275540"/>
              <a:gd name="connsiteX115" fmla="*/ 391968 w 3898347"/>
              <a:gd name="connsiteY115" fmla="*/ 4187073 h 4275540"/>
              <a:gd name="connsiteX116" fmla="*/ 354806 w 3898347"/>
              <a:gd name="connsiteY116" fmla="*/ 4195545 h 4275540"/>
              <a:gd name="connsiteX117" fmla="*/ 298662 w 3898347"/>
              <a:gd name="connsiteY117" fmla="*/ 4211227 h 4275540"/>
              <a:gd name="connsiteX118" fmla="*/ 265740 w 3898347"/>
              <a:gd name="connsiteY118" fmla="*/ 4213623 h 4275540"/>
              <a:gd name="connsiteX119" fmla="*/ 176403 w 3898347"/>
              <a:gd name="connsiteY119" fmla="*/ 4227393 h 4275540"/>
              <a:gd name="connsiteX120" fmla="*/ 82528 w 3898347"/>
              <a:gd name="connsiteY120" fmla="*/ 4275540 h 4275540"/>
              <a:gd name="connsiteX121" fmla="*/ 19464 w 3898347"/>
              <a:gd name="connsiteY121" fmla="*/ 4256103 h 4275540"/>
              <a:gd name="connsiteX122" fmla="*/ 0 w 3898347"/>
              <a:gd name="connsiteY122" fmla="*/ 4221939 h 4275540"/>
              <a:gd name="connsiteX123" fmla="*/ 0 w 3898347"/>
              <a:gd name="connsiteY123" fmla="*/ 15850 h 4275540"/>
              <a:gd name="connsiteX124" fmla="*/ 3898347 w 3898347"/>
              <a:gd name="connsiteY124"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05027 w 3898347"/>
              <a:gd name="connsiteY108" fmla="*/ 4175863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5540"/>
              <a:gd name="connsiteX1" fmla="*/ 3898347 w 3898347"/>
              <a:gd name="connsiteY1" fmla="*/ 3834445 h 4275540"/>
              <a:gd name="connsiteX2" fmla="*/ 3892314 w 3898347"/>
              <a:gd name="connsiteY2" fmla="*/ 3832951 h 4275540"/>
              <a:gd name="connsiteX3" fmla="*/ 3851953 w 3898347"/>
              <a:gd name="connsiteY3" fmla="*/ 3802983 h 4275540"/>
              <a:gd name="connsiteX4" fmla="*/ 3836418 w 3898347"/>
              <a:gd name="connsiteY4" fmla="*/ 3811513 h 4275540"/>
              <a:gd name="connsiteX5" fmla="*/ 3833758 w 3898347"/>
              <a:gd name="connsiteY5" fmla="*/ 3813341 h 4275540"/>
              <a:gd name="connsiteX6" fmla="*/ 3822673 w 3898347"/>
              <a:gd name="connsiteY6" fmla="*/ 3812913 h 4275540"/>
              <a:gd name="connsiteX7" fmla="*/ 3820104 w 3898347"/>
              <a:gd name="connsiteY7" fmla="*/ 3822466 h 4275540"/>
              <a:gd name="connsiteX8" fmla="*/ 3803816 w 3898347"/>
              <a:gd name="connsiteY8" fmla="*/ 3828757 h 4275540"/>
              <a:gd name="connsiteX9" fmla="*/ 3729936 w 3898347"/>
              <a:gd name="connsiteY9" fmla="*/ 3815386 h 4275540"/>
              <a:gd name="connsiteX10" fmla="*/ 3726018 w 3898347"/>
              <a:gd name="connsiteY10" fmla="*/ 3815100 h 4275540"/>
              <a:gd name="connsiteX11" fmla="*/ 3725413 w 3898347"/>
              <a:gd name="connsiteY11" fmla="*/ 3814615 h 4275540"/>
              <a:gd name="connsiteX12" fmla="*/ 3713801 w 3898347"/>
              <a:gd name="connsiteY12" fmla="*/ 3811018 h 4275540"/>
              <a:gd name="connsiteX13" fmla="*/ 3709087 w 3898347"/>
              <a:gd name="connsiteY13" fmla="*/ 3813195 h 4275540"/>
              <a:gd name="connsiteX14" fmla="*/ 3698038 w 3898347"/>
              <a:gd name="connsiteY14" fmla="*/ 3806182 h 4275540"/>
              <a:gd name="connsiteX15" fmla="*/ 3662227 w 3898347"/>
              <a:gd name="connsiteY15" fmla="*/ 3807761 h 4275540"/>
              <a:gd name="connsiteX16" fmla="*/ 3659872 w 3898347"/>
              <a:gd name="connsiteY16" fmla="*/ 3805524 h 4275540"/>
              <a:gd name="connsiteX17" fmla="*/ 3643454 w 3898347"/>
              <a:gd name="connsiteY17" fmla="*/ 3794831 h 4275540"/>
              <a:gd name="connsiteX18" fmla="*/ 3624789 w 3898347"/>
              <a:gd name="connsiteY18" fmla="*/ 3803185 h 4275540"/>
              <a:gd name="connsiteX19" fmla="*/ 3602327 w 3898347"/>
              <a:gd name="connsiteY19" fmla="*/ 3794616 h 4275540"/>
              <a:gd name="connsiteX20" fmla="*/ 3596645 w 3898347"/>
              <a:gd name="connsiteY20" fmla="*/ 3797108 h 4275540"/>
              <a:gd name="connsiteX21" fmla="*/ 3574144 w 3898347"/>
              <a:gd name="connsiteY21" fmla="*/ 3795108 h 4275540"/>
              <a:gd name="connsiteX22" fmla="*/ 3562310 w 3898347"/>
              <a:gd name="connsiteY22" fmla="*/ 3787534 h 4275540"/>
              <a:gd name="connsiteX23" fmla="*/ 3551635 w 3898347"/>
              <a:gd name="connsiteY23" fmla="*/ 3797705 h 4275540"/>
              <a:gd name="connsiteX24" fmla="*/ 3542668 w 3898347"/>
              <a:gd name="connsiteY24" fmla="*/ 3803283 h 4275540"/>
              <a:gd name="connsiteX25" fmla="*/ 3533033 w 3898347"/>
              <a:gd name="connsiteY25" fmla="*/ 3799071 h 4275540"/>
              <a:gd name="connsiteX26" fmla="*/ 3521726 w 3898347"/>
              <a:gd name="connsiteY26" fmla="*/ 3804691 h 4275540"/>
              <a:gd name="connsiteX27" fmla="*/ 3520080 w 3898347"/>
              <a:gd name="connsiteY27" fmla="*/ 3805210 h 4275540"/>
              <a:gd name="connsiteX28" fmla="*/ 3508491 w 3898347"/>
              <a:gd name="connsiteY28" fmla="*/ 3797398 h 4275540"/>
              <a:gd name="connsiteX29" fmla="*/ 3503787 w 3898347"/>
              <a:gd name="connsiteY29" fmla="*/ 3797787 h 4275540"/>
              <a:gd name="connsiteX30" fmla="*/ 3492165 w 3898347"/>
              <a:gd name="connsiteY30" fmla="*/ 3799887 h 4275540"/>
              <a:gd name="connsiteX31" fmla="*/ 3472233 w 3898347"/>
              <a:gd name="connsiteY31" fmla="*/ 3805682 h 4275540"/>
              <a:gd name="connsiteX32" fmla="*/ 3465921 w 3898347"/>
              <a:gd name="connsiteY32" fmla="*/ 3805814 h 4275540"/>
              <a:gd name="connsiteX33" fmla="*/ 3455541 w 3898347"/>
              <a:gd name="connsiteY33" fmla="*/ 3815505 h 4275540"/>
              <a:gd name="connsiteX34" fmla="*/ 3429027 w 3898347"/>
              <a:gd name="connsiteY34" fmla="*/ 3816906 h 4275540"/>
              <a:gd name="connsiteX35" fmla="*/ 3369507 w 3898347"/>
              <a:gd name="connsiteY35" fmla="*/ 3825563 h 4275540"/>
              <a:gd name="connsiteX36" fmla="*/ 3324491 w 3898347"/>
              <a:gd name="connsiteY36" fmla="*/ 3832006 h 4275540"/>
              <a:gd name="connsiteX37" fmla="*/ 3244235 w 3898347"/>
              <a:gd name="connsiteY37" fmla="*/ 3834376 h 4275540"/>
              <a:gd name="connsiteX38" fmla="*/ 3226507 w 3898347"/>
              <a:gd name="connsiteY38" fmla="*/ 3820131 h 4275540"/>
              <a:gd name="connsiteX39" fmla="*/ 3191688 w 3898347"/>
              <a:gd name="connsiteY39" fmla="*/ 3837359 h 4275540"/>
              <a:gd name="connsiteX40" fmla="*/ 3185553 w 3898347"/>
              <a:gd name="connsiteY40" fmla="*/ 3859030 h 4275540"/>
              <a:gd name="connsiteX41" fmla="*/ 3090188 w 3898347"/>
              <a:gd name="connsiteY41" fmla="*/ 3855036 h 4275540"/>
              <a:gd name="connsiteX42" fmla="*/ 3031422 w 3898347"/>
              <a:gd name="connsiteY42" fmla="*/ 3858298 h 4275540"/>
              <a:gd name="connsiteX43" fmla="*/ 2996288 w 3898347"/>
              <a:gd name="connsiteY43" fmla="*/ 3860020 h 4275540"/>
              <a:gd name="connsiteX44" fmla="*/ 2901661 w 3898347"/>
              <a:gd name="connsiteY44" fmla="*/ 3882243 h 4275540"/>
              <a:gd name="connsiteX45" fmla="*/ 2782141 w 3898347"/>
              <a:gd name="connsiteY45" fmla="*/ 3932983 h 4275540"/>
              <a:gd name="connsiteX46" fmla="*/ 2749597 w 3898347"/>
              <a:gd name="connsiteY46" fmla="*/ 3956746 h 4275540"/>
              <a:gd name="connsiteX47" fmla="*/ 2730493 w 3898347"/>
              <a:gd name="connsiteY47" fmla="*/ 3955236 h 4275540"/>
              <a:gd name="connsiteX48" fmla="*/ 2707507 w 3898347"/>
              <a:gd name="connsiteY48" fmla="*/ 3947771 h 4275540"/>
              <a:gd name="connsiteX49" fmla="*/ 2701937 w 3898347"/>
              <a:gd name="connsiteY49" fmla="*/ 3950565 h 4275540"/>
              <a:gd name="connsiteX50" fmla="*/ 2679435 w 3898347"/>
              <a:gd name="connsiteY50" fmla="*/ 3949768 h 4275540"/>
              <a:gd name="connsiteX51" fmla="*/ 2667352 w 3898347"/>
              <a:gd name="connsiteY51" fmla="*/ 3942821 h 4275540"/>
              <a:gd name="connsiteX52" fmla="*/ 2657096 w 3898347"/>
              <a:gd name="connsiteY52" fmla="*/ 3953571 h 4275540"/>
              <a:gd name="connsiteX53" fmla="*/ 2655161 w 3898347"/>
              <a:gd name="connsiteY53" fmla="*/ 3962216 h 4275540"/>
              <a:gd name="connsiteX54" fmla="*/ 2638604 w 3898347"/>
              <a:gd name="connsiteY54" fmla="*/ 3955936 h 4275540"/>
              <a:gd name="connsiteX55" fmla="*/ 2626185 w 3898347"/>
              <a:gd name="connsiteY55" fmla="*/ 3962937 h 4275540"/>
              <a:gd name="connsiteX56" fmla="*/ 2614077 w 3898347"/>
              <a:gd name="connsiteY56" fmla="*/ 3955576 h 4275540"/>
              <a:gd name="connsiteX57" fmla="*/ 2609403 w 3898347"/>
              <a:gd name="connsiteY57" fmla="*/ 3956215 h 4275540"/>
              <a:gd name="connsiteX58" fmla="*/ 2597896 w 3898347"/>
              <a:gd name="connsiteY58" fmla="*/ 3958939 h 4275540"/>
              <a:gd name="connsiteX59" fmla="*/ 2578251 w 3898347"/>
              <a:gd name="connsiteY59" fmla="*/ 3965812 h 4275540"/>
              <a:gd name="connsiteX60" fmla="*/ 2571961 w 3898347"/>
              <a:gd name="connsiteY60" fmla="*/ 3966278 h 4275540"/>
              <a:gd name="connsiteX61" fmla="*/ 2559399 w 3898347"/>
              <a:gd name="connsiteY61" fmla="*/ 3979193 h 4275540"/>
              <a:gd name="connsiteX62" fmla="*/ 2533560 w 3898347"/>
              <a:gd name="connsiteY62" fmla="*/ 3988160 h 4275540"/>
              <a:gd name="connsiteX63" fmla="*/ 2515299 w 3898347"/>
              <a:gd name="connsiteY63" fmla="*/ 4016867 h 4275540"/>
              <a:gd name="connsiteX64" fmla="*/ 2513423 w 3898347"/>
              <a:gd name="connsiteY64" fmla="*/ 4018759 h 4275540"/>
              <a:gd name="connsiteX65" fmla="*/ 2482991 w 3898347"/>
              <a:gd name="connsiteY65" fmla="*/ 4012935 h 4275540"/>
              <a:gd name="connsiteX66" fmla="*/ 2446940 w 3898347"/>
              <a:gd name="connsiteY66" fmla="*/ 4021172 h 4275540"/>
              <a:gd name="connsiteX67" fmla="*/ 2404883 w 3898347"/>
              <a:gd name="connsiteY67" fmla="*/ 4024808 h 4275540"/>
              <a:gd name="connsiteX68" fmla="*/ 2373894 w 3898347"/>
              <a:gd name="connsiteY68" fmla="*/ 4023827 h 4275540"/>
              <a:gd name="connsiteX69" fmla="*/ 2297080 w 3898347"/>
              <a:gd name="connsiteY69" fmla="*/ 4040841 h 4275540"/>
              <a:gd name="connsiteX70" fmla="*/ 2170615 w 3898347"/>
              <a:gd name="connsiteY70" fmla="*/ 4077196 h 4275540"/>
              <a:gd name="connsiteX71" fmla="*/ 2143580 w 3898347"/>
              <a:gd name="connsiteY71" fmla="*/ 4083102 h 4275540"/>
              <a:gd name="connsiteX72" fmla="*/ 2119893 w 3898347"/>
              <a:gd name="connsiteY72" fmla="*/ 4080874 h 4275540"/>
              <a:gd name="connsiteX73" fmla="*/ 2114008 w 3898347"/>
              <a:gd name="connsiteY73" fmla="*/ 4073996 h 4275540"/>
              <a:gd name="connsiteX74" fmla="*/ 2099067 w 3898347"/>
              <a:gd name="connsiteY74" fmla="*/ 4076068 h 4275540"/>
              <a:gd name="connsiteX75" fmla="*/ 2095000 w 3898347"/>
              <a:gd name="connsiteY75" fmla="*/ 4075096 h 4275540"/>
              <a:gd name="connsiteX76" fmla="*/ 2071767 w 3898347"/>
              <a:gd name="connsiteY76" fmla="*/ 4071044 h 4275540"/>
              <a:gd name="connsiteX77" fmla="*/ 2024486 w 3898347"/>
              <a:gd name="connsiteY77" fmla="*/ 4100276 h 4275540"/>
              <a:gd name="connsiteX78" fmla="*/ 1964411 w 3898347"/>
              <a:gd name="connsiteY78" fmla="*/ 4105069 h 4275540"/>
              <a:gd name="connsiteX79" fmla="*/ 1739945 w 3898347"/>
              <a:gd name="connsiteY79" fmla="*/ 4171795 h 4275540"/>
              <a:gd name="connsiteX80" fmla="*/ 1610556 w 3898347"/>
              <a:gd name="connsiteY80" fmla="*/ 4167701 h 4275540"/>
              <a:gd name="connsiteX81" fmla="*/ 1553623 w 3898347"/>
              <a:gd name="connsiteY81" fmla="*/ 4236045 h 4275540"/>
              <a:gd name="connsiteX82" fmla="*/ 1548640 w 3898347"/>
              <a:gd name="connsiteY82" fmla="*/ 4238297 h 4275540"/>
              <a:gd name="connsiteX83" fmla="*/ 1530136 w 3898347"/>
              <a:gd name="connsiteY83" fmla="*/ 4227121 h 4275540"/>
              <a:gd name="connsiteX84" fmla="*/ 1508787 w 3898347"/>
              <a:gd name="connsiteY84" fmla="*/ 4234213 h 4275540"/>
              <a:gd name="connsiteX85" fmla="*/ 1488914 w 3898347"/>
              <a:gd name="connsiteY85" fmla="*/ 4241772 h 4275540"/>
              <a:gd name="connsiteX86" fmla="*/ 1488999 w 3898347"/>
              <a:gd name="connsiteY86" fmla="*/ 4251186 h 4275540"/>
              <a:gd name="connsiteX87" fmla="*/ 1475364 w 3898347"/>
              <a:gd name="connsiteY87" fmla="*/ 4248364 h 4275540"/>
              <a:gd name="connsiteX88" fmla="*/ 1457275 w 3898347"/>
              <a:gd name="connsiteY88" fmla="*/ 4252863 h 4275540"/>
              <a:gd name="connsiteX89" fmla="*/ 1448085 w 3898347"/>
              <a:gd name="connsiteY89" fmla="*/ 4248391 h 4275540"/>
              <a:gd name="connsiteX90" fmla="*/ 1315306 w 3898347"/>
              <a:gd name="connsiteY90" fmla="*/ 4237004 h 4275540"/>
              <a:gd name="connsiteX91" fmla="*/ 1272434 w 3898347"/>
              <a:gd name="connsiteY91" fmla="*/ 4244958 h 4275540"/>
              <a:gd name="connsiteX92" fmla="*/ 1231567 w 3898347"/>
              <a:gd name="connsiteY92" fmla="*/ 4219356 h 4275540"/>
              <a:gd name="connsiteX93" fmla="*/ 1216643 w 3898347"/>
              <a:gd name="connsiteY93" fmla="*/ 4229828 h 4275540"/>
              <a:gd name="connsiteX94" fmla="*/ 1214101 w 3898347"/>
              <a:gd name="connsiteY94" fmla="*/ 4231991 h 4275540"/>
              <a:gd name="connsiteX95" fmla="*/ 1203193 w 3898347"/>
              <a:gd name="connsiteY95" fmla="*/ 4232867 h 4275540"/>
              <a:gd name="connsiteX96" fmla="*/ 1201049 w 3898347"/>
              <a:gd name="connsiteY96" fmla="*/ 4242842 h 4275540"/>
              <a:gd name="connsiteX97" fmla="*/ 1185298 w 3898347"/>
              <a:gd name="connsiteY97" fmla="*/ 4251133 h 4275540"/>
              <a:gd name="connsiteX98" fmla="*/ 1164955 w 3898347"/>
              <a:gd name="connsiteY98" fmla="*/ 4250027 h 4275540"/>
              <a:gd name="connsiteX99" fmla="*/ 1067357 w 3898347"/>
              <a:gd name="connsiteY99" fmla="*/ 4233908 h 4275540"/>
              <a:gd name="connsiteX100" fmla="*/ 1009492 w 3898347"/>
              <a:gd name="connsiteY100" fmla="*/ 4230455 h 4275540"/>
              <a:gd name="connsiteX101" fmla="*/ 988345 w 3898347"/>
              <a:gd name="connsiteY101" fmla="*/ 4238880 h 4275540"/>
              <a:gd name="connsiteX102" fmla="*/ 958251 w 3898347"/>
              <a:gd name="connsiteY102" fmla="*/ 4244100 h 4275540"/>
              <a:gd name="connsiteX103" fmla="*/ 905785 w 3898347"/>
              <a:gd name="connsiteY103" fmla="*/ 4260845 h 4275540"/>
              <a:gd name="connsiteX104" fmla="*/ 834176 w 3898347"/>
              <a:gd name="connsiteY104" fmla="*/ 4270241 h 4275540"/>
              <a:gd name="connsiteX105" fmla="*/ 778474 w 3898347"/>
              <a:gd name="connsiteY105" fmla="*/ 4235526 h 4275540"/>
              <a:gd name="connsiteX106" fmla="*/ 774418 w 3898347"/>
              <a:gd name="connsiteY106" fmla="*/ 4242583 h 4275540"/>
              <a:gd name="connsiteX107" fmla="*/ 737705 w 3898347"/>
              <a:gd name="connsiteY107" fmla="*/ 4238891 h 4275540"/>
              <a:gd name="connsiteX108" fmla="*/ 627717 w 3898347"/>
              <a:gd name="connsiteY108" fmla="*/ 4207629 h 4275540"/>
              <a:gd name="connsiteX109" fmla="*/ 533391 w 3898347"/>
              <a:gd name="connsiteY109" fmla="*/ 4170035 h 4275540"/>
              <a:gd name="connsiteX110" fmla="*/ 508621 w 3898347"/>
              <a:gd name="connsiteY110" fmla="*/ 4176044 h 4275540"/>
              <a:gd name="connsiteX111" fmla="*/ 467082 w 3898347"/>
              <a:gd name="connsiteY111" fmla="*/ 4185616 h 4275540"/>
              <a:gd name="connsiteX112" fmla="*/ 437646 w 3898347"/>
              <a:gd name="connsiteY112" fmla="*/ 4212658 h 4275540"/>
              <a:gd name="connsiteX113" fmla="*/ 402271 w 3898347"/>
              <a:gd name="connsiteY113" fmla="*/ 4212774 h 4275540"/>
              <a:gd name="connsiteX114" fmla="*/ 391968 w 3898347"/>
              <a:gd name="connsiteY114" fmla="*/ 4187073 h 4275540"/>
              <a:gd name="connsiteX115" fmla="*/ 354806 w 3898347"/>
              <a:gd name="connsiteY115" fmla="*/ 4195545 h 4275540"/>
              <a:gd name="connsiteX116" fmla="*/ 298662 w 3898347"/>
              <a:gd name="connsiteY116" fmla="*/ 4211227 h 4275540"/>
              <a:gd name="connsiteX117" fmla="*/ 265740 w 3898347"/>
              <a:gd name="connsiteY117" fmla="*/ 4213623 h 4275540"/>
              <a:gd name="connsiteX118" fmla="*/ 176403 w 3898347"/>
              <a:gd name="connsiteY118" fmla="*/ 4227393 h 4275540"/>
              <a:gd name="connsiteX119" fmla="*/ 82528 w 3898347"/>
              <a:gd name="connsiteY119" fmla="*/ 4275540 h 4275540"/>
              <a:gd name="connsiteX120" fmla="*/ 19464 w 3898347"/>
              <a:gd name="connsiteY120" fmla="*/ 4256103 h 4275540"/>
              <a:gd name="connsiteX121" fmla="*/ 0 w 3898347"/>
              <a:gd name="connsiteY121" fmla="*/ 4221939 h 4275540"/>
              <a:gd name="connsiteX122" fmla="*/ 0 w 3898347"/>
              <a:gd name="connsiteY122" fmla="*/ 15850 h 4275540"/>
              <a:gd name="connsiteX123" fmla="*/ 3898347 w 3898347"/>
              <a:gd name="connsiteY123" fmla="*/ 0 h 4275540"/>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85553 w 3898347"/>
              <a:gd name="connsiteY40" fmla="*/ 3859030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70358"/>
              <a:gd name="connsiteX1" fmla="*/ 3898347 w 3898347"/>
              <a:gd name="connsiteY1" fmla="*/ 3834445 h 4270358"/>
              <a:gd name="connsiteX2" fmla="*/ 3892314 w 3898347"/>
              <a:gd name="connsiteY2" fmla="*/ 3832951 h 4270358"/>
              <a:gd name="connsiteX3" fmla="*/ 3851953 w 3898347"/>
              <a:gd name="connsiteY3" fmla="*/ 3802983 h 4270358"/>
              <a:gd name="connsiteX4" fmla="*/ 3836418 w 3898347"/>
              <a:gd name="connsiteY4" fmla="*/ 3811513 h 4270358"/>
              <a:gd name="connsiteX5" fmla="*/ 3833758 w 3898347"/>
              <a:gd name="connsiteY5" fmla="*/ 3813341 h 4270358"/>
              <a:gd name="connsiteX6" fmla="*/ 3822673 w 3898347"/>
              <a:gd name="connsiteY6" fmla="*/ 3812913 h 4270358"/>
              <a:gd name="connsiteX7" fmla="*/ 3820104 w 3898347"/>
              <a:gd name="connsiteY7" fmla="*/ 3822466 h 4270358"/>
              <a:gd name="connsiteX8" fmla="*/ 3803816 w 3898347"/>
              <a:gd name="connsiteY8" fmla="*/ 3828757 h 4270358"/>
              <a:gd name="connsiteX9" fmla="*/ 3729936 w 3898347"/>
              <a:gd name="connsiteY9" fmla="*/ 3815386 h 4270358"/>
              <a:gd name="connsiteX10" fmla="*/ 3726018 w 3898347"/>
              <a:gd name="connsiteY10" fmla="*/ 3815100 h 4270358"/>
              <a:gd name="connsiteX11" fmla="*/ 3725413 w 3898347"/>
              <a:gd name="connsiteY11" fmla="*/ 3814615 h 4270358"/>
              <a:gd name="connsiteX12" fmla="*/ 3713801 w 3898347"/>
              <a:gd name="connsiteY12" fmla="*/ 3811018 h 4270358"/>
              <a:gd name="connsiteX13" fmla="*/ 3709087 w 3898347"/>
              <a:gd name="connsiteY13" fmla="*/ 3813195 h 4270358"/>
              <a:gd name="connsiteX14" fmla="*/ 3698038 w 3898347"/>
              <a:gd name="connsiteY14" fmla="*/ 3806182 h 4270358"/>
              <a:gd name="connsiteX15" fmla="*/ 3662227 w 3898347"/>
              <a:gd name="connsiteY15" fmla="*/ 3807761 h 4270358"/>
              <a:gd name="connsiteX16" fmla="*/ 3659872 w 3898347"/>
              <a:gd name="connsiteY16" fmla="*/ 3805524 h 4270358"/>
              <a:gd name="connsiteX17" fmla="*/ 3643454 w 3898347"/>
              <a:gd name="connsiteY17" fmla="*/ 3794831 h 4270358"/>
              <a:gd name="connsiteX18" fmla="*/ 3624789 w 3898347"/>
              <a:gd name="connsiteY18" fmla="*/ 3803185 h 4270358"/>
              <a:gd name="connsiteX19" fmla="*/ 3602327 w 3898347"/>
              <a:gd name="connsiteY19" fmla="*/ 3794616 h 4270358"/>
              <a:gd name="connsiteX20" fmla="*/ 3596645 w 3898347"/>
              <a:gd name="connsiteY20" fmla="*/ 3797108 h 4270358"/>
              <a:gd name="connsiteX21" fmla="*/ 3574144 w 3898347"/>
              <a:gd name="connsiteY21" fmla="*/ 3795108 h 4270358"/>
              <a:gd name="connsiteX22" fmla="*/ 3562310 w 3898347"/>
              <a:gd name="connsiteY22" fmla="*/ 3787534 h 4270358"/>
              <a:gd name="connsiteX23" fmla="*/ 3551635 w 3898347"/>
              <a:gd name="connsiteY23" fmla="*/ 3797705 h 4270358"/>
              <a:gd name="connsiteX24" fmla="*/ 3542668 w 3898347"/>
              <a:gd name="connsiteY24" fmla="*/ 3803283 h 4270358"/>
              <a:gd name="connsiteX25" fmla="*/ 3533033 w 3898347"/>
              <a:gd name="connsiteY25" fmla="*/ 3799071 h 4270358"/>
              <a:gd name="connsiteX26" fmla="*/ 3521726 w 3898347"/>
              <a:gd name="connsiteY26" fmla="*/ 3804691 h 4270358"/>
              <a:gd name="connsiteX27" fmla="*/ 3520080 w 3898347"/>
              <a:gd name="connsiteY27" fmla="*/ 3805210 h 4270358"/>
              <a:gd name="connsiteX28" fmla="*/ 3508491 w 3898347"/>
              <a:gd name="connsiteY28" fmla="*/ 3797398 h 4270358"/>
              <a:gd name="connsiteX29" fmla="*/ 3503787 w 3898347"/>
              <a:gd name="connsiteY29" fmla="*/ 3797787 h 4270358"/>
              <a:gd name="connsiteX30" fmla="*/ 3492165 w 3898347"/>
              <a:gd name="connsiteY30" fmla="*/ 3799887 h 4270358"/>
              <a:gd name="connsiteX31" fmla="*/ 3472233 w 3898347"/>
              <a:gd name="connsiteY31" fmla="*/ 3805682 h 4270358"/>
              <a:gd name="connsiteX32" fmla="*/ 3465921 w 3898347"/>
              <a:gd name="connsiteY32" fmla="*/ 3805814 h 4270358"/>
              <a:gd name="connsiteX33" fmla="*/ 3455541 w 3898347"/>
              <a:gd name="connsiteY33" fmla="*/ 3815505 h 4270358"/>
              <a:gd name="connsiteX34" fmla="*/ 3429027 w 3898347"/>
              <a:gd name="connsiteY34" fmla="*/ 3816906 h 4270358"/>
              <a:gd name="connsiteX35" fmla="*/ 3369507 w 3898347"/>
              <a:gd name="connsiteY35" fmla="*/ 3825563 h 4270358"/>
              <a:gd name="connsiteX36" fmla="*/ 3324491 w 3898347"/>
              <a:gd name="connsiteY36" fmla="*/ 3832006 h 4270358"/>
              <a:gd name="connsiteX37" fmla="*/ 3244235 w 3898347"/>
              <a:gd name="connsiteY37" fmla="*/ 3834376 h 4270358"/>
              <a:gd name="connsiteX38" fmla="*/ 3226507 w 3898347"/>
              <a:gd name="connsiteY38" fmla="*/ 3820131 h 4270358"/>
              <a:gd name="connsiteX39" fmla="*/ 3191688 w 3898347"/>
              <a:gd name="connsiteY39" fmla="*/ 3837359 h 4270358"/>
              <a:gd name="connsiteX40" fmla="*/ 3153779 w 3898347"/>
              <a:gd name="connsiteY40" fmla="*/ 3848439 h 4270358"/>
              <a:gd name="connsiteX41" fmla="*/ 3090188 w 3898347"/>
              <a:gd name="connsiteY41" fmla="*/ 3855036 h 4270358"/>
              <a:gd name="connsiteX42" fmla="*/ 3031422 w 3898347"/>
              <a:gd name="connsiteY42" fmla="*/ 3858298 h 4270358"/>
              <a:gd name="connsiteX43" fmla="*/ 2996288 w 3898347"/>
              <a:gd name="connsiteY43" fmla="*/ 3860020 h 4270358"/>
              <a:gd name="connsiteX44" fmla="*/ 2901661 w 3898347"/>
              <a:gd name="connsiteY44" fmla="*/ 3882243 h 4270358"/>
              <a:gd name="connsiteX45" fmla="*/ 2782141 w 3898347"/>
              <a:gd name="connsiteY45" fmla="*/ 3932983 h 4270358"/>
              <a:gd name="connsiteX46" fmla="*/ 2749597 w 3898347"/>
              <a:gd name="connsiteY46" fmla="*/ 3956746 h 4270358"/>
              <a:gd name="connsiteX47" fmla="*/ 2730493 w 3898347"/>
              <a:gd name="connsiteY47" fmla="*/ 3955236 h 4270358"/>
              <a:gd name="connsiteX48" fmla="*/ 2707507 w 3898347"/>
              <a:gd name="connsiteY48" fmla="*/ 3947771 h 4270358"/>
              <a:gd name="connsiteX49" fmla="*/ 2701937 w 3898347"/>
              <a:gd name="connsiteY49" fmla="*/ 3950565 h 4270358"/>
              <a:gd name="connsiteX50" fmla="*/ 2679435 w 3898347"/>
              <a:gd name="connsiteY50" fmla="*/ 3949768 h 4270358"/>
              <a:gd name="connsiteX51" fmla="*/ 2667352 w 3898347"/>
              <a:gd name="connsiteY51" fmla="*/ 3942821 h 4270358"/>
              <a:gd name="connsiteX52" fmla="*/ 2657096 w 3898347"/>
              <a:gd name="connsiteY52" fmla="*/ 3953571 h 4270358"/>
              <a:gd name="connsiteX53" fmla="*/ 2655161 w 3898347"/>
              <a:gd name="connsiteY53" fmla="*/ 3962216 h 4270358"/>
              <a:gd name="connsiteX54" fmla="*/ 2638604 w 3898347"/>
              <a:gd name="connsiteY54" fmla="*/ 3955936 h 4270358"/>
              <a:gd name="connsiteX55" fmla="*/ 2626185 w 3898347"/>
              <a:gd name="connsiteY55" fmla="*/ 3962937 h 4270358"/>
              <a:gd name="connsiteX56" fmla="*/ 2614077 w 3898347"/>
              <a:gd name="connsiteY56" fmla="*/ 3955576 h 4270358"/>
              <a:gd name="connsiteX57" fmla="*/ 2609403 w 3898347"/>
              <a:gd name="connsiteY57" fmla="*/ 3956215 h 4270358"/>
              <a:gd name="connsiteX58" fmla="*/ 2597896 w 3898347"/>
              <a:gd name="connsiteY58" fmla="*/ 3958939 h 4270358"/>
              <a:gd name="connsiteX59" fmla="*/ 2578251 w 3898347"/>
              <a:gd name="connsiteY59" fmla="*/ 3965812 h 4270358"/>
              <a:gd name="connsiteX60" fmla="*/ 2571961 w 3898347"/>
              <a:gd name="connsiteY60" fmla="*/ 3966278 h 4270358"/>
              <a:gd name="connsiteX61" fmla="*/ 2559399 w 3898347"/>
              <a:gd name="connsiteY61" fmla="*/ 3979193 h 4270358"/>
              <a:gd name="connsiteX62" fmla="*/ 2533560 w 3898347"/>
              <a:gd name="connsiteY62" fmla="*/ 3988160 h 4270358"/>
              <a:gd name="connsiteX63" fmla="*/ 2515299 w 3898347"/>
              <a:gd name="connsiteY63" fmla="*/ 4016867 h 4270358"/>
              <a:gd name="connsiteX64" fmla="*/ 2513423 w 3898347"/>
              <a:gd name="connsiteY64" fmla="*/ 4018759 h 4270358"/>
              <a:gd name="connsiteX65" fmla="*/ 2482991 w 3898347"/>
              <a:gd name="connsiteY65" fmla="*/ 4012935 h 4270358"/>
              <a:gd name="connsiteX66" fmla="*/ 2446940 w 3898347"/>
              <a:gd name="connsiteY66" fmla="*/ 4021172 h 4270358"/>
              <a:gd name="connsiteX67" fmla="*/ 2404883 w 3898347"/>
              <a:gd name="connsiteY67" fmla="*/ 4024808 h 4270358"/>
              <a:gd name="connsiteX68" fmla="*/ 2373894 w 3898347"/>
              <a:gd name="connsiteY68" fmla="*/ 4023827 h 4270358"/>
              <a:gd name="connsiteX69" fmla="*/ 2297080 w 3898347"/>
              <a:gd name="connsiteY69" fmla="*/ 4040841 h 4270358"/>
              <a:gd name="connsiteX70" fmla="*/ 2170615 w 3898347"/>
              <a:gd name="connsiteY70" fmla="*/ 4077196 h 4270358"/>
              <a:gd name="connsiteX71" fmla="*/ 2143580 w 3898347"/>
              <a:gd name="connsiteY71" fmla="*/ 4083102 h 4270358"/>
              <a:gd name="connsiteX72" fmla="*/ 2119893 w 3898347"/>
              <a:gd name="connsiteY72" fmla="*/ 4080874 h 4270358"/>
              <a:gd name="connsiteX73" fmla="*/ 2114008 w 3898347"/>
              <a:gd name="connsiteY73" fmla="*/ 4073996 h 4270358"/>
              <a:gd name="connsiteX74" fmla="*/ 2099067 w 3898347"/>
              <a:gd name="connsiteY74" fmla="*/ 4076068 h 4270358"/>
              <a:gd name="connsiteX75" fmla="*/ 2095000 w 3898347"/>
              <a:gd name="connsiteY75" fmla="*/ 4075096 h 4270358"/>
              <a:gd name="connsiteX76" fmla="*/ 2071767 w 3898347"/>
              <a:gd name="connsiteY76" fmla="*/ 4071044 h 4270358"/>
              <a:gd name="connsiteX77" fmla="*/ 2024486 w 3898347"/>
              <a:gd name="connsiteY77" fmla="*/ 4100276 h 4270358"/>
              <a:gd name="connsiteX78" fmla="*/ 1964411 w 3898347"/>
              <a:gd name="connsiteY78" fmla="*/ 4105069 h 4270358"/>
              <a:gd name="connsiteX79" fmla="*/ 1739945 w 3898347"/>
              <a:gd name="connsiteY79" fmla="*/ 4171795 h 4270358"/>
              <a:gd name="connsiteX80" fmla="*/ 1610556 w 3898347"/>
              <a:gd name="connsiteY80" fmla="*/ 4167701 h 4270358"/>
              <a:gd name="connsiteX81" fmla="*/ 1553623 w 3898347"/>
              <a:gd name="connsiteY81" fmla="*/ 4236045 h 4270358"/>
              <a:gd name="connsiteX82" fmla="*/ 1548640 w 3898347"/>
              <a:gd name="connsiteY82" fmla="*/ 4238297 h 4270358"/>
              <a:gd name="connsiteX83" fmla="*/ 1530136 w 3898347"/>
              <a:gd name="connsiteY83" fmla="*/ 4227121 h 4270358"/>
              <a:gd name="connsiteX84" fmla="*/ 1508787 w 3898347"/>
              <a:gd name="connsiteY84" fmla="*/ 4234213 h 4270358"/>
              <a:gd name="connsiteX85" fmla="*/ 1488914 w 3898347"/>
              <a:gd name="connsiteY85" fmla="*/ 4241772 h 4270358"/>
              <a:gd name="connsiteX86" fmla="*/ 1488999 w 3898347"/>
              <a:gd name="connsiteY86" fmla="*/ 4251186 h 4270358"/>
              <a:gd name="connsiteX87" fmla="*/ 1475364 w 3898347"/>
              <a:gd name="connsiteY87" fmla="*/ 4248364 h 4270358"/>
              <a:gd name="connsiteX88" fmla="*/ 1457275 w 3898347"/>
              <a:gd name="connsiteY88" fmla="*/ 4252863 h 4270358"/>
              <a:gd name="connsiteX89" fmla="*/ 1448085 w 3898347"/>
              <a:gd name="connsiteY89" fmla="*/ 4248391 h 4270358"/>
              <a:gd name="connsiteX90" fmla="*/ 1315306 w 3898347"/>
              <a:gd name="connsiteY90" fmla="*/ 4237004 h 4270358"/>
              <a:gd name="connsiteX91" fmla="*/ 1272434 w 3898347"/>
              <a:gd name="connsiteY91" fmla="*/ 4244958 h 4270358"/>
              <a:gd name="connsiteX92" fmla="*/ 1231567 w 3898347"/>
              <a:gd name="connsiteY92" fmla="*/ 4219356 h 4270358"/>
              <a:gd name="connsiteX93" fmla="*/ 1216643 w 3898347"/>
              <a:gd name="connsiteY93" fmla="*/ 4229828 h 4270358"/>
              <a:gd name="connsiteX94" fmla="*/ 1214101 w 3898347"/>
              <a:gd name="connsiteY94" fmla="*/ 4231991 h 4270358"/>
              <a:gd name="connsiteX95" fmla="*/ 1203193 w 3898347"/>
              <a:gd name="connsiteY95" fmla="*/ 4232867 h 4270358"/>
              <a:gd name="connsiteX96" fmla="*/ 1201049 w 3898347"/>
              <a:gd name="connsiteY96" fmla="*/ 4242842 h 4270358"/>
              <a:gd name="connsiteX97" fmla="*/ 1185298 w 3898347"/>
              <a:gd name="connsiteY97" fmla="*/ 4251133 h 4270358"/>
              <a:gd name="connsiteX98" fmla="*/ 1164955 w 3898347"/>
              <a:gd name="connsiteY98" fmla="*/ 4250027 h 4270358"/>
              <a:gd name="connsiteX99" fmla="*/ 1067357 w 3898347"/>
              <a:gd name="connsiteY99" fmla="*/ 4233908 h 4270358"/>
              <a:gd name="connsiteX100" fmla="*/ 1009492 w 3898347"/>
              <a:gd name="connsiteY100" fmla="*/ 4230455 h 4270358"/>
              <a:gd name="connsiteX101" fmla="*/ 988345 w 3898347"/>
              <a:gd name="connsiteY101" fmla="*/ 4238880 h 4270358"/>
              <a:gd name="connsiteX102" fmla="*/ 958251 w 3898347"/>
              <a:gd name="connsiteY102" fmla="*/ 4244100 h 4270358"/>
              <a:gd name="connsiteX103" fmla="*/ 905785 w 3898347"/>
              <a:gd name="connsiteY103" fmla="*/ 4260845 h 4270358"/>
              <a:gd name="connsiteX104" fmla="*/ 834176 w 3898347"/>
              <a:gd name="connsiteY104" fmla="*/ 4270241 h 4270358"/>
              <a:gd name="connsiteX105" fmla="*/ 778474 w 3898347"/>
              <a:gd name="connsiteY105" fmla="*/ 4235526 h 4270358"/>
              <a:gd name="connsiteX106" fmla="*/ 774418 w 3898347"/>
              <a:gd name="connsiteY106" fmla="*/ 4242583 h 4270358"/>
              <a:gd name="connsiteX107" fmla="*/ 737705 w 3898347"/>
              <a:gd name="connsiteY107" fmla="*/ 4238891 h 4270358"/>
              <a:gd name="connsiteX108" fmla="*/ 627717 w 3898347"/>
              <a:gd name="connsiteY108" fmla="*/ 4207629 h 4270358"/>
              <a:gd name="connsiteX109" fmla="*/ 533391 w 3898347"/>
              <a:gd name="connsiteY109" fmla="*/ 4170035 h 4270358"/>
              <a:gd name="connsiteX110" fmla="*/ 508621 w 3898347"/>
              <a:gd name="connsiteY110" fmla="*/ 4176044 h 4270358"/>
              <a:gd name="connsiteX111" fmla="*/ 467082 w 3898347"/>
              <a:gd name="connsiteY111" fmla="*/ 4185616 h 4270358"/>
              <a:gd name="connsiteX112" fmla="*/ 437646 w 3898347"/>
              <a:gd name="connsiteY112" fmla="*/ 4212658 h 4270358"/>
              <a:gd name="connsiteX113" fmla="*/ 402271 w 3898347"/>
              <a:gd name="connsiteY113" fmla="*/ 4212774 h 4270358"/>
              <a:gd name="connsiteX114" fmla="*/ 391968 w 3898347"/>
              <a:gd name="connsiteY114" fmla="*/ 4187073 h 4270358"/>
              <a:gd name="connsiteX115" fmla="*/ 354806 w 3898347"/>
              <a:gd name="connsiteY115" fmla="*/ 4195545 h 4270358"/>
              <a:gd name="connsiteX116" fmla="*/ 298662 w 3898347"/>
              <a:gd name="connsiteY116" fmla="*/ 4211227 h 4270358"/>
              <a:gd name="connsiteX117" fmla="*/ 265740 w 3898347"/>
              <a:gd name="connsiteY117" fmla="*/ 4213623 h 4270358"/>
              <a:gd name="connsiteX118" fmla="*/ 176403 w 3898347"/>
              <a:gd name="connsiteY118" fmla="*/ 4227393 h 4270358"/>
              <a:gd name="connsiteX119" fmla="*/ 82528 w 3898347"/>
              <a:gd name="connsiteY119" fmla="*/ 4243774 h 4270358"/>
              <a:gd name="connsiteX120" fmla="*/ 19464 w 3898347"/>
              <a:gd name="connsiteY120" fmla="*/ 4256103 h 4270358"/>
              <a:gd name="connsiteX121" fmla="*/ 0 w 3898347"/>
              <a:gd name="connsiteY121" fmla="*/ 4221939 h 4270358"/>
              <a:gd name="connsiteX122" fmla="*/ 0 w 3898347"/>
              <a:gd name="connsiteY122" fmla="*/ 15850 h 4270358"/>
              <a:gd name="connsiteX123" fmla="*/ 3898347 w 3898347"/>
              <a:gd name="connsiteY123" fmla="*/ 0 h 4270358"/>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33391 w 3898347"/>
              <a:gd name="connsiteY109" fmla="*/ 4170035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54806 w 3898347"/>
              <a:gd name="connsiteY115" fmla="*/ 4195545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10556 w 3898347"/>
              <a:gd name="connsiteY80" fmla="*/ 4167701 h 4260845"/>
              <a:gd name="connsiteX81" fmla="*/ 1553623 w 3898347"/>
              <a:gd name="connsiteY81" fmla="*/ 4236045 h 4260845"/>
              <a:gd name="connsiteX82" fmla="*/ 1548640 w 3898347"/>
              <a:gd name="connsiteY82" fmla="*/ 4238297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53623 w 3898347"/>
              <a:gd name="connsiteY81" fmla="*/ 4236045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10556 w 3898347"/>
              <a:gd name="connsiteY80" fmla="*/ 4167701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91255"/>
              <a:gd name="connsiteX1" fmla="*/ 3898347 w 3898347"/>
              <a:gd name="connsiteY1" fmla="*/ 3834445 h 4291255"/>
              <a:gd name="connsiteX2" fmla="*/ 3892314 w 3898347"/>
              <a:gd name="connsiteY2" fmla="*/ 3832951 h 4291255"/>
              <a:gd name="connsiteX3" fmla="*/ 3851953 w 3898347"/>
              <a:gd name="connsiteY3" fmla="*/ 3802983 h 4291255"/>
              <a:gd name="connsiteX4" fmla="*/ 3836418 w 3898347"/>
              <a:gd name="connsiteY4" fmla="*/ 3811513 h 4291255"/>
              <a:gd name="connsiteX5" fmla="*/ 3833758 w 3898347"/>
              <a:gd name="connsiteY5" fmla="*/ 3813341 h 4291255"/>
              <a:gd name="connsiteX6" fmla="*/ 3822673 w 3898347"/>
              <a:gd name="connsiteY6" fmla="*/ 3812913 h 4291255"/>
              <a:gd name="connsiteX7" fmla="*/ 3820104 w 3898347"/>
              <a:gd name="connsiteY7" fmla="*/ 3822466 h 4291255"/>
              <a:gd name="connsiteX8" fmla="*/ 3803816 w 3898347"/>
              <a:gd name="connsiteY8" fmla="*/ 3828757 h 4291255"/>
              <a:gd name="connsiteX9" fmla="*/ 3729936 w 3898347"/>
              <a:gd name="connsiteY9" fmla="*/ 3815386 h 4291255"/>
              <a:gd name="connsiteX10" fmla="*/ 3726018 w 3898347"/>
              <a:gd name="connsiteY10" fmla="*/ 3815100 h 4291255"/>
              <a:gd name="connsiteX11" fmla="*/ 3725413 w 3898347"/>
              <a:gd name="connsiteY11" fmla="*/ 3814615 h 4291255"/>
              <a:gd name="connsiteX12" fmla="*/ 3713801 w 3898347"/>
              <a:gd name="connsiteY12" fmla="*/ 3811018 h 4291255"/>
              <a:gd name="connsiteX13" fmla="*/ 3709087 w 3898347"/>
              <a:gd name="connsiteY13" fmla="*/ 3813195 h 4291255"/>
              <a:gd name="connsiteX14" fmla="*/ 3698038 w 3898347"/>
              <a:gd name="connsiteY14" fmla="*/ 3806182 h 4291255"/>
              <a:gd name="connsiteX15" fmla="*/ 3662227 w 3898347"/>
              <a:gd name="connsiteY15" fmla="*/ 3807761 h 4291255"/>
              <a:gd name="connsiteX16" fmla="*/ 3659872 w 3898347"/>
              <a:gd name="connsiteY16" fmla="*/ 3805524 h 4291255"/>
              <a:gd name="connsiteX17" fmla="*/ 3643454 w 3898347"/>
              <a:gd name="connsiteY17" fmla="*/ 3794831 h 4291255"/>
              <a:gd name="connsiteX18" fmla="*/ 3624789 w 3898347"/>
              <a:gd name="connsiteY18" fmla="*/ 3803185 h 4291255"/>
              <a:gd name="connsiteX19" fmla="*/ 3602327 w 3898347"/>
              <a:gd name="connsiteY19" fmla="*/ 3794616 h 4291255"/>
              <a:gd name="connsiteX20" fmla="*/ 3596645 w 3898347"/>
              <a:gd name="connsiteY20" fmla="*/ 3797108 h 4291255"/>
              <a:gd name="connsiteX21" fmla="*/ 3574144 w 3898347"/>
              <a:gd name="connsiteY21" fmla="*/ 3795108 h 4291255"/>
              <a:gd name="connsiteX22" fmla="*/ 3562310 w 3898347"/>
              <a:gd name="connsiteY22" fmla="*/ 3787534 h 4291255"/>
              <a:gd name="connsiteX23" fmla="*/ 3551635 w 3898347"/>
              <a:gd name="connsiteY23" fmla="*/ 3797705 h 4291255"/>
              <a:gd name="connsiteX24" fmla="*/ 3542668 w 3898347"/>
              <a:gd name="connsiteY24" fmla="*/ 3803283 h 4291255"/>
              <a:gd name="connsiteX25" fmla="*/ 3533033 w 3898347"/>
              <a:gd name="connsiteY25" fmla="*/ 3799071 h 4291255"/>
              <a:gd name="connsiteX26" fmla="*/ 3521726 w 3898347"/>
              <a:gd name="connsiteY26" fmla="*/ 3804691 h 4291255"/>
              <a:gd name="connsiteX27" fmla="*/ 3520080 w 3898347"/>
              <a:gd name="connsiteY27" fmla="*/ 3805210 h 4291255"/>
              <a:gd name="connsiteX28" fmla="*/ 3508491 w 3898347"/>
              <a:gd name="connsiteY28" fmla="*/ 3797398 h 4291255"/>
              <a:gd name="connsiteX29" fmla="*/ 3503787 w 3898347"/>
              <a:gd name="connsiteY29" fmla="*/ 3797787 h 4291255"/>
              <a:gd name="connsiteX30" fmla="*/ 3492165 w 3898347"/>
              <a:gd name="connsiteY30" fmla="*/ 3799887 h 4291255"/>
              <a:gd name="connsiteX31" fmla="*/ 3472233 w 3898347"/>
              <a:gd name="connsiteY31" fmla="*/ 3805682 h 4291255"/>
              <a:gd name="connsiteX32" fmla="*/ 3465921 w 3898347"/>
              <a:gd name="connsiteY32" fmla="*/ 3805814 h 4291255"/>
              <a:gd name="connsiteX33" fmla="*/ 3455541 w 3898347"/>
              <a:gd name="connsiteY33" fmla="*/ 3815505 h 4291255"/>
              <a:gd name="connsiteX34" fmla="*/ 3429027 w 3898347"/>
              <a:gd name="connsiteY34" fmla="*/ 3816906 h 4291255"/>
              <a:gd name="connsiteX35" fmla="*/ 3369507 w 3898347"/>
              <a:gd name="connsiteY35" fmla="*/ 3825563 h 4291255"/>
              <a:gd name="connsiteX36" fmla="*/ 3324491 w 3898347"/>
              <a:gd name="connsiteY36" fmla="*/ 3832006 h 4291255"/>
              <a:gd name="connsiteX37" fmla="*/ 3244235 w 3898347"/>
              <a:gd name="connsiteY37" fmla="*/ 3834376 h 4291255"/>
              <a:gd name="connsiteX38" fmla="*/ 3226507 w 3898347"/>
              <a:gd name="connsiteY38" fmla="*/ 3820131 h 4291255"/>
              <a:gd name="connsiteX39" fmla="*/ 3191688 w 3898347"/>
              <a:gd name="connsiteY39" fmla="*/ 3837359 h 4291255"/>
              <a:gd name="connsiteX40" fmla="*/ 3153779 w 3898347"/>
              <a:gd name="connsiteY40" fmla="*/ 3848439 h 4291255"/>
              <a:gd name="connsiteX41" fmla="*/ 3090188 w 3898347"/>
              <a:gd name="connsiteY41" fmla="*/ 3855036 h 4291255"/>
              <a:gd name="connsiteX42" fmla="*/ 3031422 w 3898347"/>
              <a:gd name="connsiteY42" fmla="*/ 3858298 h 4291255"/>
              <a:gd name="connsiteX43" fmla="*/ 2996288 w 3898347"/>
              <a:gd name="connsiteY43" fmla="*/ 3860020 h 4291255"/>
              <a:gd name="connsiteX44" fmla="*/ 2901661 w 3898347"/>
              <a:gd name="connsiteY44" fmla="*/ 3882243 h 4291255"/>
              <a:gd name="connsiteX45" fmla="*/ 2782141 w 3898347"/>
              <a:gd name="connsiteY45" fmla="*/ 3932983 h 4291255"/>
              <a:gd name="connsiteX46" fmla="*/ 2749597 w 3898347"/>
              <a:gd name="connsiteY46" fmla="*/ 3956746 h 4291255"/>
              <a:gd name="connsiteX47" fmla="*/ 2730493 w 3898347"/>
              <a:gd name="connsiteY47" fmla="*/ 3955236 h 4291255"/>
              <a:gd name="connsiteX48" fmla="*/ 2707507 w 3898347"/>
              <a:gd name="connsiteY48" fmla="*/ 3947771 h 4291255"/>
              <a:gd name="connsiteX49" fmla="*/ 2701937 w 3898347"/>
              <a:gd name="connsiteY49" fmla="*/ 3950565 h 4291255"/>
              <a:gd name="connsiteX50" fmla="*/ 2679435 w 3898347"/>
              <a:gd name="connsiteY50" fmla="*/ 3949768 h 4291255"/>
              <a:gd name="connsiteX51" fmla="*/ 2667352 w 3898347"/>
              <a:gd name="connsiteY51" fmla="*/ 3942821 h 4291255"/>
              <a:gd name="connsiteX52" fmla="*/ 2657096 w 3898347"/>
              <a:gd name="connsiteY52" fmla="*/ 3953571 h 4291255"/>
              <a:gd name="connsiteX53" fmla="*/ 2655161 w 3898347"/>
              <a:gd name="connsiteY53" fmla="*/ 3962216 h 4291255"/>
              <a:gd name="connsiteX54" fmla="*/ 2638604 w 3898347"/>
              <a:gd name="connsiteY54" fmla="*/ 3955936 h 4291255"/>
              <a:gd name="connsiteX55" fmla="*/ 2626185 w 3898347"/>
              <a:gd name="connsiteY55" fmla="*/ 3962937 h 4291255"/>
              <a:gd name="connsiteX56" fmla="*/ 2614077 w 3898347"/>
              <a:gd name="connsiteY56" fmla="*/ 3955576 h 4291255"/>
              <a:gd name="connsiteX57" fmla="*/ 2609403 w 3898347"/>
              <a:gd name="connsiteY57" fmla="*/ 3956215 h 4291255"/>
              <a:gd name="connsiteX58" fmla="*/ 2597896 w 3898347"/>
              <a:gd name="connsiteY58" fmla="*/ 3958939 h 4291255"/>
              <a:gd name="connsiteX59" fmla="*/ 2578251 w 3898347"/>
              <a:gd name="connsiteY59" fmla="*/ 3965812 h 4291255"/>
              <a:gd name="connsiteX60" fmla="*/ 2571961 w 3898347"/>
              <a:gd name="connsiteY60" fmla="*/ 3966278 h 4291255"/>
              <a:gd name="connsiteX61" fmla="*/ 2559399 w 3898347"/>
              <a:gd name="connsiteY61" fmla="*/ 3979193 h 4291255"/>
              <a:gd name="connsiteX62" fmla="*/ 2533560 w 3898347"/>
              <a:gd name="connsiteY62" fmla="*/ 3988160 h 4291255"/>
              <a:gd name="connsiteX63" fmla="*/ 2515299 w 3898347"/>
              <a:gd name="connsiteY63" fmla="*/ 4016867 h 4291255"/>
              <a:gd name="connsiteX64" fmla="*/ 2513423 w 3898347"/>
              <a:gd name="connsiteY64" fmla="*/ 4018759 h 4291255"/>
              <a:gd name="connsiteX65" fmla="*/ 2482991 w 3898347"/>
              <a:gd name="connsiteY65" fmla="*/ 4012935 h 4291255"/>
              <a:gd name="connsiteX66" fmla="*/ 2446940 w 3898347"/>
              <a:gd name="connsiteY66" fmla="*/ 4021172 h 4291255"/>
              <a:gd name="connsiteX67" fmla="*/ 2404883 w 3898347"/>
              <a:gd name="connsiteY67" fmla="*/ 4024808 h 4291255"/>
              <a:gd name="connsiteX68" fmla="*/ 2373894 w 3898347"/>
              <a:gd name="connsiteY68" fmla="*/ 4023827 h 4291255"/>
              <a:gd name="connsiteX69" fmla="*/ 2297080 w 3898347"/>
              <a:gd name="connsiteY69" fmla="*/ 4040841 h 4291255"/>
              <a:gd name="connsiteX70" fmla="*/ 2170615 w 3898347"/>
              <a:gd name="connsiteY70" fmla="*/ 4077196 h 4291255"/>
              <a:gd name="connsiteX71" fmla="*/ 2143580 w 3898347"/>
              <a:gd name="connsiteY71" fmla="*/ 4083102 h 4291255"/>
              <a:gd name="connsiteX72" fmla="*/ 2119893 w 3898347"/>
              <a:gd name="connsiteY72" fmla="*/ 4080874 h 4291255"/>
              <a:gd name="connsiteX73" fmla="*/ 2114008 w 3898347"/>
              <a:gd name="connsiteY73" fmla="*/ 4073996 h 4291255"/>
              <a:gd name="connsiteX74" fmla="*/ 2099067 w 3898347"/>
              <a:gd name="connsiteY74" fmla="*/ 4076068 h 4291255"/>
              <a:gd name="connsiteX75" fmla="*/ 2095000 w 3898347"/>
              <a:gd name="connsiteY75" fmla="*/ 4075096 h 4291255"/>
              <a:gd name="connsiteX76" fmla="*/ 2071767 w 3898347"/>
              <a:gd name="connsiteY76" fmla="*/ 4071044 h 4291255"/>
              <a:gd name="connsiteX77" fmla="*/ 2024486 w 3898347"/>
              <a:gd name="connsiteY77" fmla="*/ 4100276 h 4291255"/>
              <a:gd name="connsiteX78" fmla="*/ 1964411 w 3898347"/>
              <a:gd name="connsiteY78" fmla="*/ 4105069 h 4291255"/>
              <a:gd name="connsiteX79" fmla="*/ 1739945 w 3898347"/>
              <a:gd name="connsiteY79" fmla="*/ 4171795 h 4291255"/>
              <a:gd name="connsiteX80" fmla="*/ 1642330 w 3898347"/>
              <a:gd name="connsiteY80" fmla="*/ 4174762 h 4291255"/>
              <a:gd name="connsiteX81" fmla="*/ 1564215 w 3898347"/>
              <a:gd name="connsiteY81" fmla="*/ 4190149 h 4291255"/>
              <a:gd name="connsiteX82" fmla="*/ 1538049 w 3898347"/>
              <a:gd name="connsiteY82" fmla="*/ 4291255 h 4291255"/>
              <a:gd name="connsiteX83" fmla="*/ 1530136 w 3898347"/>
              <a:gd name="connsiteY83" fmla="*/ 4227121 h 4291255"/>
              <a:gd name="connsiteX84" fmla="*/ 1508787 w 3898347"/>
              <a:gd name="connsiteY84" fmla="*/ 4234213 h 4291255"/>
              <a:gd name="connsiteX85" fmla="*/ 1488914 w 3898347"/>
              <a:gd name="connsiteY85" fmla="*/ 4241772 h 4291255"/>
              <a:gd name="connsiteX86" fmla="*/ 1488999 w 3898347"/>
              <a:gd name="connsiteY86" fmla="*/ 4251186 h 4291255"/>
              <a:gd name="connsiteX87" fmla="*/ 1475364 w 3898347"/>
              <a:gd name="connsiteY87" fmla="*/ 4248364 h 4291255"/>
              <a:gd name="connsiteX88" fmla="*/ 1457275 w 3898347"/>
              <a:gd name="connsiteY88" fmla="*/ 4252863 h 4291255"/>
              <a:gd name="connsiteX89" fmla="*/ 1448085 w 3898347"/>
              <a:gd name="connsiteY89" fmla="*/ 4248391 h 4291255"/>
              <a:gd name="connsiteX90" fmla="*/ 1315306 w 3898347"/>
              <a:gd name="connsiteY90" fmla="*/ 4237004 h 4291255"/>
              <a:gd name="connsiteX91" fmla="*/ 1272434 w 3898347"/>
              <a:gd name="connsiteY91" fmla="*/ 4244958 h 4291255"/>
              <a:gd name="connsiteX92" fmla="*/ 1231567 w 3898347"/>
              <a:gd name="connsiteY92" fmla="*/ 4219356 h 4291255"/>
              <a:gd name="connsiteX93" fmla="*/ 1216643 w 3898347"/>
              <a:gd name="connsiteY93" fmla="*/ 4229828 h 4291255"/>
              <a:gd name="connsiteX94" fmla="*/ 1214101 w 3898347"/>
              <a:gd name="connsiteY94" fmla="*/ 4231991 h 4291255"/>
              <a:gd name="connsiteX95" fmla="*/ 1203193 w 3898347"/>
              <a:gd name="connsiteY95" fmla="*/ 4232867 h 4291255"/>
              <a:gd name="connsiteX96" fmla="*/ 1201049 w 3898347"/>
              <a:gd name="connsiteY96" fmla="*/ 4242842 h 4291255"/>
              <a:gd name="connsiteX97" fmla="*/ 1185298 w 3898347"/>
              <a:gd name="connsiteY97" fmla="*/ 4251133 h 4291255"/>
              <a:gd name="connsiteX98" fmla="*/ 1164955 w 3898347"/>
              <a:gd name="connsiteY98" fmla="*/ 4250027 h 4291255"/>
              <a:gd name="connsiteX99" fmla="*/ 1067357 w 3898347"/>
              <a:gd name="connsiteY99" fmla="*/ 4233908 h 4291255"/>
              <a:gd name="connsiteX100" fmla="*/ 1009492 w 3898347"/>
              <a:gd name="connsiteY100" fmla="*/ 4230455 h 4291255"/>
              <a:gd name="connsiteX101" fmla="*/ 988345 w 3898347"/>
              <a:gd name="connsiteY101" fmla="*/ 4238880 h 4291255"/>
              <a:gd name="connsiteX102" fmla="*/ 958251 w 3898347"/>
              <a:gd name="connsiteY102" fmla="*/ 4244100 h 4291255"/>
              <a:gd name="connsiteX103" fmla="*/ 905785 w 3898347"/>
              <a:gd name="connsiteY103" fmla="*/ 4260845 h 4291255"/>
              <a:gd name="connsiteX104" fmla="*/ 837706 w 3898347"/>
              <a:gd name="connsiteY104" fmla="*/ 4245528 h 4291255"/>
              <a:gd name="connsiteX105" fmla="*/ 778474 w 3898347"/>
              <a:gd name="connsiteY105" fmla="*/ 4235526 h 4291255"/>
              <a:gd name="connsiteX106" fmla="*/ 774418 w 3898347"/>
              <a:gd name="connsiteY106" fmla="*/ 4242583 h 4291255"/>
              <a:gd name="connsiteX107" fmla="*/ 737705 w 3898347"/>
              <a:gd name="connsiteY107" fmla="*/ 4238891 h 4291255"/>
              <a:gd name="connsiteX108" fmla="*/ 627717 w 3898347"/>
              <a:gd name="connsiteY108" fmla="*/ 4207629 h 4291255"/>
              <a:gd name="connsiteX109" fmla="*/ 551044 w 3898347"/>
              <a:gd name="connsiteY109" fmla="*/ 4180627 h 4291255"/>
              <a:gd name="connsiteX110" fmla="*/ 508621 w 3898347"/>
              <a:gd name="connsiteY110" fmla="*/ 4176044 h 4291255"/>
              <a:gd name="connsiteX111" fmla="*/ 467082 w 3898347"/>
              <a:gd name="connsiteY111" fmla="*/ 4185616 h 4291255"/>
              <a:gd name="connsiteX112" fmla="*/ 437646 w 3898347"/>
              <a:gd name="connsiteY112" fmla="*/ 4212658 h 4291255"/>
              <a:gd name="connsiteX113" fmla="*/ 402271 w 3898347"/>
              <a:gd name="connsiteY113" fmla="*/ 4212774 h 4291255"/>
              <a:gd name="connsiteX114" fmla="*/ 391968 w 3898347"/>
              <a:gd name="connsiteY114" fmla="*/ 4187073 h 4291255"/>
              <a:gd name="connsiteX115" fmla="*/ 337154 w 3898347"/>
              <a:gd name="connsiteY115" fmla="*/ 4206136 h 4291255"/>
              <a:gd name="connsiteX116" fmla="*/ 298662 w 3898347"/>
              <a:gd name="connsiteY116" fmla="*/ 4211227 h 4291255"/>
              <a:gd name="connsiteX117" fmla="*/ 265740 w 3898347"/>
              <a:gd name="connsiteY117" fmla="*/ 4213623 h 4291255"/>
              <a:gd name="connsiteX118" fmla="*/ 176403 w 3898347"/>
              <a:gd name="connsiteY118" fmla="*/ 4227393 h 4291255"/>
              <a:gd name="connsiteX119" fmla="*/ 82528 w 3898347"/>
              <a:gd name="connsiteY119" fmla="*/ 4243774 h 4291255"/>
              <a:gd name="connsiteX120" fmla="*/ 19464 w 3898347"/>
              <a:gd name="connsiteY120" fmla="*/ 4256103 h 4291255"/>
              <a:gd name="connsiteX121" fmla="*/ 0 w 3898347"/>
              <a:gd name="connsiteY121" fmla="*/ 4221939 h 4291255"/>
              <a:gd name="connsiteX122" fmla="*/ 0 w 3898347"/>
              <a:gd name="connsiteY122" fmla="*/ 15850 h 4291255"/>
              <a:gd name="connsiteX123" fmla="*/ 3898347 w 3898347"/>
              <a:gd name="connsiteY123" fmla="*/ 0 h 429125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64215 w 3898347"/>
              <a:gd name="connsiteY81" fmla="*/ 419014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91968 w 3898347"/>
              <a:gd name="connsiteY114" fmla="*/ 4187073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1044 w 3898347"/>
              <a:gd name="connsiteY109" fmla="*/ 4180627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08621 w 3898347"/>
              <a:gd name="connsiteY110" fmla="*/ 4176044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27717 w 3898347"/>
              <a:gd name="connsiteY108" fmla="*/ 4207629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48640 w 3898347"/>
              <a:gd name="connsiteY82" fmla="*/ 4217115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0136 w 3898347"/>
              <a:gd name="connsiteY83" fmla="*/ 4227121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15306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48085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57275 w 3898347"/>
              <a:gd name="connsiteY88" fmla="*/ 4252863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64411 w 3898347"/>
              <a:gd name="connsiteY78" fmla="*/ 4105069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42330 w 3898347"/>
              <a:gd name="connsiteY80" fmla="*/ 4174762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25174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72434 w 3898347"/>
              <a:gd name="connsiteY91" fmla="*/ 4244958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31567 w 3898347"/>
              <a:gd name="connsiteY92" fmla="*/ 4219356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60845"/>
              <a:gd name="connsiteX1" fmla="*/ 3898347 w 3898347"/>
              <a:gd name="connsiteY1" fmla="*/ 3834445 h 4260845"/>
              <a:gd name="connsiteX2" fmla="*/ 3892314 w 3898347"/>
              <a:gd name="connsiteY2" fmla="*/ 3832951 h 4260845"/>
              <a:gd name="connsiteX3" fmla="*/ 3851953 w 3898347"/>
              <a:gd name="connsiteY3" fmla="*/ 3802983 h 4260845"/>
              <a:gd name="connsiteX4" fmla="*/ 3836418 w 3898347"/>
              <a:gd name="connsiteY4" fmla="*/ 3811513 h 4260845"/>
              <a:gd name="connsiteX5" fmla="*/ 3833758 w 3898347"/>
              <a:gd name="connsiteY5" fmla="*/ 3813341 h 4260845"/>
              <a:gd name="connsiteX6" fmla="*/ 3822673 w 3898347"/>
              <a:gd name="connsiteY6" fmla="*/ 3812913 h 4260845"/>
              <a:gd name="connsiteX7" fmla="*/ 3820104 w 3898347"/>
              <a:gd name="connsiteY7" fmla="*/ 3822466 h 4260845"/>
              <a:gd name="connsiteX8" fmla="*/ 3803816 w 3898347"/>
              <a:gd name="connsiteY8" fmla="*/ 3828757 h 4260845"/>
              <a:gd name="connsiteX9" fmla="*/ 3729936 w 3898347"/>
              <a:gd name="connsiteY9" fmla="*/ 3815386 h 4260845"/>
              <a:gd name="connsiteX10" fmla="*/ 3726018 w 3898347"/>
              <a:gd name="connsiteY10" fmla="*/ 3815100 h 4260845"/>
              <a:gd name="connsiteX11" fmla="*/ 3725413 w 3898347"/>
              <a:gd name="connsiteY11" fmla="*/ 3814615 h 4260845"/>
              <a:gd name="connsiteX12" fmla="*/ 3713801 w 3898347"/>
              <a:gd name="connsiteY12" fmla="*/ 3811018 h 4260845"/>
              <a:gd name="connsiteX13" fmla="*/ 3709087 w 3898347"/>
              <a:gd name="connsiteY13" fmla="*/ 3813195 h 4260845"/>
              <a:gd name="connsiteX14" fmla="*/ 3698038 w 3898347"/>
              <a:gd name="connsiteY14" fmla="*/ 3806182 h 4260845"/>
              <a:gd name="connsiteX15" fmla="*/ 3662227 w 3898347"/>
              <a:gd name="connsiteY15" fmla="*/ 3807761 h 4260845"/>
              <a:gd name="connsiteX16" fmla="*/ 3659872 w 3898347"/>
              <a:gd name="connsiteY16" fmla="*/ 3805524 h 4260845"/>
              <a:gd name="connsiteX17" fmla="*/ 3643454 w 3898347"/>
              <a:gd name="connsiteY17" fmla="*/ 3794831 h 4260845"/>
              <a:gd name="connsiteX18" fmla="*/ 3624789 w 3898347"/>
              <a:gd name="connsiteY18" fmla="*/ 3803185 h 4260845"/>
              <a:gd name="connsiteX19" fmla="*/ 3602327 w 3898347"/>
              <a:gd name="connsiteY19" fmla="*/ 3794616 h 4260845"/>
              <a:gd name="connsiteX20" fmla="*/ 3596645 w 3898347"/>
              <a:gd name="connsiteY20" fmla="*/ 3797108 h 4260845"/>
              <a:gd name="connsiteX21" fmla="*/ 3574144 w 3898347"/>
              <a:gd name="connsiteY21" fmla="*/ 3795108 h 4260845"/>
              <a:gd name="connsiteX22" fmla="*/ 3562310 w 3898347"/>
              <a:gd name="connsiteY22" fmla="*/ 3787534 h 4260845"/>
              <a:gd name="connsiteX23" fmla="*/ 3551635 w 3898347"/>
              <a:gd name="connsiteY23" fmla="*/ 3797705 h 4260845"/>
              <a:gd name="connsiteX24" fmla="*/ 3542668 w 3898347"/>
              <a:gd name="connsiteY24" fmla="*/ 3803283 h 4260845"/>
              <a:gd name="connsiteX25" fmla="*/ 3533033 w 3898347"/>
              <a:gd name="connsiteY25" fmla="*/ 3799071 h 4260845"/>
              <a:gd name="connsiteX26" fmla="*/ 3521726 w 3898347"/>
              <a:gd name="connsiteY26" fmla="*/ 3804691 h 4260845"/>
              <a:gd name="connsiteX27" fmla="*/ 3520080 w 3898347"/>
              <a:gd name="connsiteY27" fmla="*/ 3805210 h 4260845"/>
              <a:gd name="connsiteX28" fmla="*/ 3508491 w 3898347"/>
              <a:gd name="connsiteY28" fmla="*/ 3797398 h 4260845"/>
              <a:gd name="connsiteX29" fmla="*/ 3503787 w 3898347"/>
              <a:gd name="connsiteY29" fmla="*/ 3797787 h 4260845"/>
              <a:gd name="connsiteX30" fmla="*/ 3492165 w 3898347"/>
              <a:gd name="connsiteY30" fmla="*/ 3799887 h 4260845"/>
              <a:gd name="connsiteX31" fmla="*/ 3472233 w 3898347"/>
              <a:gd name="connsiteY31" fmla="*/ 3805682 h 4260845"/>
              <a:gd name="connsiteX32" fmla="*/ 3465921 w 3898347"/>
              <a:gd name="connsiteY32" fmla="*/ 3805814 h 4260845"/>
              <a:gd name="connsiteX33" fmla="*/ 3455541 w 3898347"/>
              <a:gd name="connsiteY33" fmla="*/ 3815505 h 4260845"/>
              <a:gd name="connsiteX34" fmla="*/ 3429027 w 3898347"/>
              <a:gd name="connsiteY34" fmla="*/ 3816906 h 4260845"/>
              <a:gd name="connsiteX35" fmla="*/ 3369507 w 3898347"/>
              <a:gd name="connsiteY35" fmla="*/ 3825563 h 4260845"/>
              <a:gd name="connsiteX36" fmla="*/ 3324491 w 3898347"/>
              <a:gd name="connsiteY36" fmla="*/ 3832006 h 4260845"/>
              <a:gd name="connsiteX37" fmla="*/ 3244235 w 3898347"/>
              <a:gd name="connsiteY37" fmla="*/ 3834376 h 4260845"/>
              <a:gd name="connsiteX38" fmla="*/ 3226507 w 3898347"/>
              <a:gd name="connsiteY38" fmla="*/ 3820131 h 4260845"/>
              <a:gd name="connsiteX39" fmla="*/ 3191688 w 3898347"/>
              <a:gd name="connsiteY39" fmla="*/ 3837359 h 4260845"/>
              <a:gd name="connsiteX40" fmla="*/ 3153779 w 3898347"/>
              <a:gd name="connsiteY40" fmla="*/ 3848439 h 4260845"/>
              <a:gd name="connsiteX41" fmla="*/ 3090188 w 3898347"/>
              <a:gd name="connsiteY41" fmla="*/ 3855036 h 4260845"/>
              <a:gd name="connsiteX42" fmla="*/ 3031422 w 3898347"/>
              <a:gd name="connsiteY42" fmla="*/ 3858298 h 4260845"/>
              <a:gd name="connsiteX43" fmla="*/ 2996288 w 3898347"/>
              <a:gd name="connsiteY43" fmla="*/ 3860020 h 4260845"/>
              <a:gd name="connsiteX44" fmla="*/ 2901661 w 3898347"/>
              <a:gd name="connsiteY44" fmla="*/ 3882243 h 4260845"/>
              <a:gd name="connsiteX45" fmla="*/ 2782141 w 3898347"/>
              <a:gd name="connsiteY45" fmla="*/ 3932983 h 4260845"/>
              <a:gd name="connsiteX46" fmla="*/ 2749597 w 3898347"/>
              <a:gd name="connsiteY46" fmla="*/ 3956746 h 4260845"/>
              <a:gd name="connsiteX47" fmla="*/ 2730493 w 3898347"/>
              <a:gd name="connsiteY47" fmla="*/ 3955236 h 4260845"/>
              <a:gd name="connsiteX48" fmla="*/ 2707507 w 3898347"/>
              <a:gd name="connsiteY48" fmla="*/ 3947771 h 4260845"/>
              <a:gd name="connsiteX49" fmla="*/ 2701937 w 3898347"/>
              <a:gd name="connsiteY49" fmla="*/ 3950565 h 4260845"/>
              <a:gd name="connsiteX50" fmla="*/ 2679435 w 3898347"/>
              <a:gd name="connsiteY50" fmla="*/ 3949768 h 4260845"/>
              <a:gd name="connsiteX51" fmla="*/ 2667352 w 3898347"/>
              <a:gd name="connsiteY51" fmla="*/ 3942821 h 4260845"/>
              <a:gd name="connsiteX52" fmla="*/ 2657096 w 3898347"/>
              <a:gd name="connsiteY52" fmla="*/ 3953571 h 4260845"/>
              <a:gd name="connsiteX53" fmla="*/ 2655161 w 3898347"/>
              <a:gd name="connsiteY53" fmla="*/ 3962216 h 4260845"/>
              <a:gd name="connsiteX54" fmla="*/ 2638604 w 3898347"/>
              <a:gd name="connsiteY54" fmla="*/ 3955936 h 4260845"/>
              <a:gd name="connsiteX55" fmla="*/ 2626185 w 3898347"/>
              <a:gd name="connsiteY55" fmla="*/ 3962937 h 4260845"/>
              <a:gd name="connsiteX56" fmla="*/ 2614077 w 3898347"/>
              <a:gd name="connsiteY56" fmla="*/ 3955576 h 4260845"/>
              <a:gd name="connsiteX57" fmla="*/ 2609403 w 3898347"/>
              <a:gd name="connsiteY57" fmla="*/ 3956215 h 4260845"/>
              <a:gd name="connsiteX58" fmla="*/ 2597896 w 3898347"/>
              <a:gd name="connsiteY58" fmla="*/ 3958939 h 4260845"/>
              <a:gd name="connsiteX59" fmla="*/ 2578251 w 3898347"/>
              <a:gd name="connsiteY59" fmla="*/ 3965812 h 4260845"/>
              <a:gd name="connsiteX60" fmla="*/ 2571961 w 3898347"/>
              <a:gd name="connsiteY60" fmla="*/ 3966278 h 4260845"/>
              <a:gd name="connsiteX61" fmla="*/ 2559399 w 3898347"/>
              <a:gd name="connsiteY61" fmla="*/ 3979193 h 4260845"/>
              <a:gd name="connsiteX62" fmla="*/ 2533560 w 3898347"/>
              <a:gd name="connsiteY62" fmla="*/ 3988160 h 4260845"/>
              <a:gd name="connsiteX63" fmla="*/ 2515299 w 3898347"/>
              <a:gd name="connsiteY63" fmla="*/ 4016867 h 4260845"/>
              <a:gd name="connsiteX64" fmla="*/ 2513423 w 3898347"/>
              <a:gd name="connsiteY64" fmla="*/ 4018759 h 4260845"/>
              <a:gd name="connsiteX65" fmla="*/ 2482991 w 3898347"/>
              <a:gd name="connsiteY65" fmla="*/ 4012935 h 4260845"/>
              <a:gd name="connsiteX66" fmla="*/ 2446940 w 3898347"/>
              <a:gd name="connsiteY66" fmla="*/ 4021172 h 4260845"/>
              <a:gd name="connsiteX67" fmla="*/ 2404883 w 3898347"/>
              <a:gd name="connsiteY67" fmla="*/ 4024808 h 4260845"/>
              <a:gd name="connsiteX68" fmla="*/ 2373894 w 3898347"/>
              <a:gd name="connsiteY68" fmla="*/ 4023827 h 4260845"/>
              <a:gd name="connsiteX69" fmla="*/ 2297080 w 3898347"/>
              <a:gd name="connsiteY69" fmla="*/ 4040841 h 4260845"/>
              <a:gd name="connsiteX70" fmla="*/ 2170615 w 3898347"/>
              <a:gd name="connsiteY70" fmla="*/ 4077196 h 4260845"/>
              <a:gd name="connsiteX71" fmla="*/ 2143580 w 3898347"/>
              <a:gd name="connsiteY71" fmla="*/ 4083102 h 4260845"/>
              <a:gd name="connsiteX72" fmla="*/ 2119893 w 3898347"/>
              <a:gd name="connsiteY72" fmla="*/ 4080874 h 4260845"/>
              <a:gd name="connsiteX73" fmla="*/ 2114008 w 3898347"/>
              <a:gd name="connsiteY73" fmla="*/ 4073996 h 4260845"/>
              <a:gd name="connsiteX74" fmla="*/ 2099067 w 3898347"/>
              <a:gd name="connsiteY74" fmla="*/ 4076068 h 4260845"/>
              <a:gd name="connsiteX75" fmla="*/ 2095000 w 3898347"/>
              <a:gd name="connsiteY75" fmla="*/ 4075096 h 4260845"/>
              <a:gd name="connsiteX76" fmla="*/ 2071767 w 3898347"/>
              <a:gd name="connsiteY76" fmla="*/ 4071044 h 4260845"/>
              <a:gd name="connsiteX77" fmla="*/ 2024486 w 3898347"/>
              <a:gd name="connsiteY77" fmla="*/ 4100276 h 4260845"/>
              <a:gd name="connsiteX78" fmla="*/ 1944675 w 3898347"/>
              <a:gd name="connsiteY78" fmla="*/ 4121515 h 4260845"/>
              <a:gd name="connsiteX79" fmla="*/ 1739945 w 3898347"/>
              <a:gd name="connsiteY79" fmla="*/ 4171795 h 4260845"/>
              <a:gd name="connsiteX80" fmla="*/ 1662065 w 3898347"/>
              <a:gd name="connsiteY80" fmla="*/ 4184630 h 4260845"/>
              <a:gd name="connsiteX81" fmla="*/ 1595989 w 3898347"/>
              <a:gd name="connsiteY81" fmla="*/ 4193679 h 4260845"/>
              <a:gd name="connsiteX82" fmla="*/ 1559231 w 3898347"/>
              <a:gd name="connsiteY82" fmla="*/ 4195932 h 4260845"/>
              <a:gd name="connsiteX83" fmla="*/ 1537197 w 3898347"/>
              <a:gd name="connsiteY83" fmla="*/ 4209468 h 4260845"/>
              <a:gd name="connsiteX84" fmla="*/ 1508787 w 3898347"/>
              <a:gd name="connsiteY84" fmla="*/ 4234213 h 4260845"/>
              <a:gd name="connsiteX85" fmla="*/ 1488914 w 3898347"/>
              <a:gd name="connsiteY85" fmla="*/ 4241772 h 4260845"/>
              <a:gd name="connsiteX86" fmla="*/ 1488999 w 3898347"/>
              <a:gd name="connsiteY86" fmla="*/ 4251186 h 4260845"/>
              <a:gd name="connsiteX87" fmla="*/ 1475364 w 3898347"/>
              <a:gd name="connsiteY87" fmla="*/ 4248364 h 4260845"/>
              <a:gd name="connsiteX88" fmla="*/ 1444118 w 3898347"/>
              <a:gd name="connsiteY88" fmla="*/ 4246285 h 4260845"/>
              <a:gd name="connsiteX89" fmla="*/ 1405326 w 3898347"/>
              <a:gd name="connsiteY89" fmla="*/ 4248391 h 4260845"/>
              <a:gd name="connsiteX90" fmla="*/ 1344909 w 3898347"/>
              <a:gd name="connsiteY90" fmla="*/ 4237004 h 4260845"/>
              <a:gd name="connsiteX91" fmla="*/ 1298748 w 3898347"/>
              <a:gd name="connsiteY91" fmla="*/ 4241669 h 4260845"/>
              <a:gd name="connsiteX92" fmla="*/ 1251302 w 3898347"/>
              <a:gd name="connsiteY92" fmla="*/ 4232513 h 4260845"/>
              <a:gd name="connsiteX93" fmla="*/ 1216643 w 3898347"/>
              <a:gd name="connsiteY93" fmla="*/ 4229828 h 4260845"/>
              <a:gd name="connsiteX94" fmla="*/ 1214101 w 3898347"/>
              <a:gd name="connsiteY94" fmla="*/ 4231991 h 4260845"/>
              <a:gd name="connsiteX95" fmla="*/ 1203193 w 3898347"/>
              <a:gd name="connsiteY95" fmla="*/ 4232867 h 4260845"/>
              <a:gd name="connsiteX96" fmla="*/ 1201049 w 3898347"/>
              <a:gd name="connsiteY96" fmla="*/ 4242842 h 4260845"/>
              <a:gd name="connsiteX97" fmla="*/ 1185298 w 3898347"/>
              <a:gd name="connsiteY97" fmla="*/ 4251133 h 4260845"/>
              <a:gd name="connsiteX98" fmla="*/ 1164955 w 3898347"/>
              <a:gd name="connsiteY98" fmla="*/ 4250027 h 4260845"/>
              <a:gd name="connsiteX99" fmla="*/ 1067357 w 3898347"/>
              <a:gd name="connsiteY99" fmla="*/ 4233908 h 4260845"/>
              <a:gd name="connsiteX100" fmla="*/ 1009492 w 3898347"/>
              <a:gd name="connsiteY100" fmla="*/ 4230455 h 4260845"/>
              <a:gd name="connsiteX101" fmla="*/ 988345 w 3898347"/>
              <a:gd name="connsiteY101" fmla="*/ 4238880 h 4260845"/>
              <a:gd name="connsiteX102" fmla="*/ 958251 w 3898347"/>
              <a:gd name="connsiteY102" fmla="*/ 4244100 h 4260845"/>
              <a:gd name="connsiteX103" fmla="*/ 905785 w 3898347"/>
              <a:gd name="connsiteY103" fmla="*/ 4260845 h 4260845"/>
              <a:gd name="connsiteX104" fmla="*/ 837706 w 3898347"/>
              <a:gd name="connsiteY104" fmla="*/ 4245528 h 4260845"/>
              <a:gd name="connsiteX105" fmla="*/ 778474 w 3898347"/>
              <a:gd name="connsiteY105" fmla="*/ 4235526 h 4260845"/>
              <a:gd name="connsiteX106" fmla="*/ 774418 w 3898347"/>
              <a:gd name="connsiteY106" fmla="*/ 4242583 h 4260845"/>
              <a:gd name="connsiteX107" fmla="*/ 737705 w 3898347"/>
              <a:gd name="connsiteY107" fmla="*/ 4238891 h 4260845"/>
              <a:gd name="connsiteX108" fmla="*/ 641839 w 3898347"/>
              <a:gd name="connsiteY108" fmla="*/ 4211160 h 4260845"/>
              <a:gd name="connsiteX109" fmla="*/ 558105 w 3898347"/>
              <a:gd name="connsiteY109" fmla="*/ 4191218 h 4260845"/>
              <a:gd name="connsiteX110" fmla="*/ 515682 w 3898347"/>
              <a:gd name="connsiteY110" fmla="*/ 4193696 h 4260845"/>
              <a:gd name="connsiteX111" fmla="*/ 467082 w 3898347"/>
              <a:gd name="connsiteY111" fmla="*/ 4185616 h 4260845"/>
              <a:gd name="connsiteX112" fmla="*/ 437646 w 3898347"/>
              <a:gd name="connsiteY112" fmla="*/ 4212658 h 4260845"/>
              <a:gd name="connsiteX113" fmla="*/ 402271 w 3898347"/>
              <a:gd name="connsiteY113" fmla="*/ 4212774 h 4260845"/>
              <a:gd name="connsiteX114" fmla="*/ 384907 w 3898347"/>
              <a:gd name="connsiteY114" fmla="*/ 4201195 h 4260845"/>
              <a:gd name="connsiteX115" fmla="*/ 337154 w 3898347"/>
              <a:gd name="connsiteY115" fmla="*/ 4206136 h 4260845"/>
              <a:gd name="connsiteX116" fmla="*/ 298662 w 3898347"/>
              <a:gd name="connsiteY116" fmla="*/ 4211227 h 4260845"/>
              <a:gd name="connsiteX117" fmla="*/ 265740 w 3898347"/>
              <a:gd name="connsiteY117" fmla="*/ 4213623 h 4260845"/>
              <a:gd name="connsiteX118" fmla="*/ 176403 w 3898347"/>
              <a:gd name="connsiteY118" fmla="*/ 4227393 h 4260845"/>
              <a:gd name="connsiteX119" fmla="*/ 82528 w 3898347"/>
              <a:gd name="connsiteY119" fmla="*/ 4243774 h 4260845"/>
              <a:gd name="connsiteX120" fmla="*/ 19464 w 3898347"/>
              <a:gd name="connsiteY120" fmla="*/ 4256103 h 4260845"/>
              <a:gd name="connsiteX121" fmla="*/ 0 w 3898347"/>
              <a:gd name="connsiteY121" fmla="*/ 4221939 h 4260845"/>
              <a:gd name="connsiteX122" fmla="*/ 0 w 3898347"/>
              <a:gd name="connsiteY122" fmla="*/ 15850 h 4260845"/>
              <a:gd name="connsiteX123" fmla="*/ 3898347 w 3898347"/>
              <a:gd name="connsiteY123" fmla="*/ 0 h 4260845"/>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88999 w 3898347"/>
              <a:gd name="connsiteY86" fmla="*/ 4251186 h 4256103"/>
              <a:gd name="connsiteX87" fmla="*/ 1475364 w 3898347"/>
              <a:gd name="connsiteY87" fmla="*/ 4248364 h 4256103"/>
              <a:gd name="connsiteX88" fmla="*/ 1444118 w 3898347"/>
              <a:gd name="connsiteY88" fmla="*/ 4246285 h 4256103"/>
              <a:gd name="connsiteX89" fmla="*/ 1405326 w 3898347"/>
              <a:gd name="connsiteY89" fmla="*/ 4248391 h 4256103"/>
              <a:gd name="connsiteX90" fmla="*/ 1344909 w 3898347"/>
              <a:gd name="connsiteY90" fmla="*/ 4237004 h 4256103"/>
              <a:gd name="connsiteX91" fmla="*/ 1298748 w 3898347"/>
              <a:gd name="connsiteY91" fmla="*/ 4241669 h 4256103"/>
              <a:gd name="connsiteX92" fmla="*/ 1251302 w 3898347"/>
              <a:gd name="connsiteY92" fmla="*/ 4232513 h 4256103"/>
              <a:gd name="connsiteX93" fmla="*/ 1216643 w 3898347"/>
              <a:gd name="connsiteY93" fmla="*/ 4229828 h 4256103"/>
              <a:gd name="connsiteX94" fmla="*/ 1214101 w 3898347"/>
              <a:gd name="connsiteY94" fmla="*/ 4231991 h 4256103"/>
              <a:gd name="connsiteX95" fmla="*/ 1203193 w 3898347"/>
              <a:gd name="connsiteY95" fmla="*/ 4232867 h 4256103"/>
              <a:gd name="connsiteX96" fmla="*/ 1201049 w 3898347"/>
              <a:gd name="connsiteY96" fmla="*/ 4242842 h 4256103"/>
              <a:gd name="connsiteX97" fmla="*/ 1185298 w 3898347"/>
              <a:gd name="connsiteY97" fmla="*/ 4251133 h 4256103"/>
              <a:gd name="connsiteX98" fmla="*/ 1164955 w 3898347"/>
              <a:gd name="connsiteY98" fmla="*/ 4250027 h 4256103"/>
              <a:gd name="connsiteX99" fmla="*/ 1067357 w 3898347"/>
              <a:gd name="connsiteY99" fmla="*/ 4233908 h 4256103"/>
              <a:gd name="connsiteX100" fmla="*/ 1009492 w 3898347"/>
              <a:gd name="connsiteY100" fmla="*/ 4230455 h 4256103"/>
              <a:gd name="connsiteX101" fmla="*/ 988345 w 3898347"/>
              <a:gd name="connsiteY101" fmla="*/ 4238880 h 4256103"/>
              <a:gd name="connsiteX102" fmla="*/ 958251 w 3898347"/>
              <a:gd name="connsiteY102" fmla="*/ 4244100 h 4256103"/>
              <a:gd name="connsiteX103" fmla="*/ 899207 w 3898347"/>
              <a:gd name="connsiteY103" fmla="*/ 4247688 h 4256103"/>
              <a:gd name="connsiteX104" fmla="*/ 837706 w 3898347"/>
              <a:gd name="connsiteY104" fmla="*/ 4245528 h 4256103"/>
              <a:gd name="connsiteX105" fmla="*/ 778474 w 3898347"/>
              <a:gd name="connsiteY105" fmla="*/ 4235526 h 4256103"/>
              <a:gd name="connsiteX106" fmla="*/ 774418 w 3898347"/>
              <a:gd name="connsiteY106" fmla="*/ 4242583 h 4256103"/>
              <a:gd name="connsiteX107" fmla="*/ 737705 w 3898347"/>
              <a:gd name="connsiteY107" fmla="*/ 4238891 h 4256103"/>
              <a:gd name="connsiteX108" fmla="*/ 641839 w 3898347"/>
              <a:gd name="connsiteY108" fmla="*/ 4211160 h 4256103"/>
              <a:gd name="connsiteX109" fmla="*/ 558105 w 3898347"/>
              <a:gd name="connsiteY109" fmla="*/ 4191218 h 4256103"/>
              <a:gd name="connsiteX110" fmla="*/ 515682 w 3898347"/>
              <a:gd name="connsiteY110" fmla="*/ 4193696 h 4256103"/>
              <a:gd name="connsiteX111" fmla="*/ 467082 w 3898347"/>
              <a:gd name="connsiteY111" fmla="*/ 4185616 h 4256103"/>
              <a:gd name="connsiteX112" fmla="*/ 437646 w 3898347"/>
              <a:gd name="connsiteY112" fmla="*/ 4212658 h 4256103"/>
              <a:gd name="connsiteX113" fmla="*/ 402271 w 3898347"/>
              <a:gd name="connsiteY113" fmla="*/ 4212774 h 4256103"/>
              <a:gd name="connsiteX114" fmla="*/ 384907 w 3898347"/>
              <a:gd name="connsiteY114" fmla="*/ 4201195 h 4256103"/>
              <a:gd name="connsiteX115" fmla="*/ 337154 w 3898347"/>
              <a:gd name="connsiteY115" fmla="*/ 4206136 h 4256103"/>
              <a:gd name="connsiteX116" fmla="*/ 298662 w 3898347"/>
              <a:gd name="connsiteY116" fmla="*/ 4211227 h 4256103"/>
              <a:gd name="connsiteX117" fmla="*/ 265740 w 3898347"/>
              <a:gd name="connsiteY117" fmla="*/ 4213623 h 4256103"/>
              <a:gd name="connsiteX118" fmla="*/ 176403 w 3898347"/>
              <a:gd name="connsiteY118" fmla="*/ 4227393 h 4256103"/>
              <a:gd name="connsiteX119" fmla="*/ 82528 w 3898347"/>
              <a:gd name="connsiteY119" fmla="*/ 4243774 h 4256103"/>
              <a:gd name="connsiteX120" fmla="*/ 19464 w 3898347"/>
              <a:gd name="connsiteY120" fmla="*/ 4256103 h 4256103"/>
              <a:gd name="connsiteX121" fmla="*/ 0 w 3898347"/>
              <a:gd name="connsiteY121" fmla="*/ 4221939 h 4256103"/>
              <a:gd name="connsiteX122" fmla="*/ 0 w 3898347"/>
              <a:gd name="connsiteY122" fmla="*/ 15850 h 4256103"/>
              <a:gd name="connsiteX123" fmla="*/ 3898347 w 3898347"/>
              <a:gd name="connsiteY123"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75364 w 3898347"/>
              <a:gd name="connsiteY86" fmla="*/ 4248364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4213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803816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02983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92314 w 3898347"/>
              <a:gd name="connsiteY2" fmla="*/ 3832951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 name="connsiteX0" fmla="*/ 3898347 w 3898347"/>
              <a:gd name="connsiteY0" fmla="*/ 0 h 4256103"/>
              <a:gd name="connsiteX1" fmla="*/ 3898347 w 3898347"/>
              <a:gd name="connsiteY1" fmla="*/ 3834445 h 4256103"/>
              <a:gd name="connsiteX2" fmla="*/ 3879157 w 3898347"/>
              <a:gd name="connsiteY2" fmla="*/ 3836240 h 4256103"/>
              <a:gd name="connsiteX3" fmla="*/ 3851953 w 3898347"/>
              <a:gd name="connsiteY3" fmla="*/ 3816140 h 4256103"/>
              <a:gd name="connsiteX4" fmla="*/ 3836418 w 3898347"/>
              <a:gd name="connsiteY4" fmla="*/ 3811513 h 4256103"/>
              <a:gd name="connsiteX5" fmla="*/ 3833758 w 3898347"/>
              <a:gd name="connsiteY5" fmla="*/ 3813341 h 4256103"/>
              <a:gd name="connsiteX6" fmla="*/ 3822673 w 3898347"/>
              <a:gd name="connsiteY6" fmla="*/ 3812913 h 4256103"/>
              <a:gd name="connsiteX7" fmla="*/ 3820104 w 3898347"/>
              <a:gd name="connsiteY7" fmla="*/ 3822466 h 4256103"/>
              <a:gd name="connsiteX8" fmla="*/ 3777502 w 3898347"/>
              <a:gd name="connsiteY8" fmla="*/ 3828757 h 4256103"/>
              <a:gd name="connsiteX9" fmla="*/ 3729936 w 3898347"/>
              <a:gd name="connsiteY9" fmla="*/ 3815386 h 4256103"/>
              <a:gd name="connsiteX10" fmla="*/ 3726018 w 3898347"/>
              <a:gd name="connsiteY10" fmla="*/ 3815100 h 4256103"/>
              <a:gd name="connsiteX11" fmla="*/ 3725413 w 3898347"/>
              <a:gd name="connsiteY11" fmla="*/ 3814615 h 4256103"/>
              <a:gd name="connsiteX12" fmla="*/ 3713801 w 3898347"/>
              <a:gd name="connsiteY12" fmla="*/ 3811018 h 4256103"/>
              <a:gd name="connsiteX13" fmla="*/ 3709087 w 3898347"/>
              <a:gd name="connsiteY13" fmla="*/ 3813195 h 4256103"/>
              <a:gd name="connsiteX14" fmla="*/ 3698038 w 3898347"/>
              <a:gd name="connsiteY14" fmla="*/ 3806182 h 4256103"/>
              <a:gd name="connsiteX15" fmla="*/ 3662227 w 3898347"/>
              <a:gd name="connsiteY15" fmla="*/ 3807761 h 4256103"/>
              <a:gd name="connsiteX16" fmla="*/ 3659872 w 3898347"/>
              <a:gd name="connsiteY16" fmla="*/ 3805524 h 4256103"/>
              <a:gd name="connsiteX17" fmla="*/ 3643454 w 3898347"/>
              <a:gd name="connsiteY17" fmla="*/ 3794831 h 4256103"/>
              <a:gd name="connsiteX18" fmla="*/ 3624789 w 3898347"/>
              <a:gd name="connsiteY18" fmla="*/ 3803185 h 4256103"/>
              <a:gd name="connsiteX19" fmla="*/ 3602327 w 3898347"/>
              <a:gd name="connsiteY19" fmla="*/ 3794616 h 4256103"/>
              <a:gd name="connsiteX20" fmla="*/ 3596645 w 3898347"/>
              <a:gd name="connsiteY20" fmla="*/ 3797108 h 4256103"/>
              <a:gd name="connsiteX21" fmla="*/ 3574144 w 3898347"/>
              <a:gd name="connsiteY21" fmla="*/ 3795108 h 4256103"/>
              <a:gd name="connsiteX22" fmla="*/ 3562310 w 3898347"/>
              <a:gd name="connsiteY22" fmla="*/ 3787534 h 4256103"/>
              <a:gd name="connsiteX23" fmla="*/ 3551635 w 3898347"/>
              <a:gd name="connsiteY23" fmla="*/ 3797705 h 4256103"/>
              <a:gd name="connsiteX24" fmla="*/ 3542668 w 3898347"/>
              <a:gd name="connsiteY24" fmla="*/ 3803283 h 4256103"/>
              <a:gd name="connsiteX25" fmla="*/ 3533033 w 3898347"/>
              <a:gd name="connsiteY25" fmla="*/ 3799071 h 4256103"/>
              <a:gd name="connsiteX26" fmla="*/ 3521726 w 3898347"/>
              <a:gd name="connsiteY26" fmla="*/ 3804691 h 4256103"/>
              <a:gd name="connsiteX27" fmla="*/ 3520080 w 3898347"/>
              <a:gd name="connsiteY27" fmla="*/ 3805210 h 4256103"/>
              <a:gd name="connsiteX28" fmla="*/ 3508491 w 3898347"/>
              <a:gd name="connsiteY28" fmla="*/ 3797398 h 4256103"/>
              <a:gd name="connsiteX29" fmla="*/ 3503787 w 3898347"/>
              <a:gd name="connsiteY29" fmla="*/ 3797787 h 4256103"/>
              <a:gd name="connsiteX30" fmla="*/ 3492165 w 3898347"/>
              <a:gd name="connsiteY30" fmla="*/ 3799887 h 4256103"/>
              <a:gd name="connsiteX31" fmla="*/ 3472233 w 3898347"/>
              <a:gd name="connsiteY31" fmla="*/ 3805682 h 4256103"/>
              <a:gd name="connsiteX32" fmla="*/ 3465921 w 3898347"/>
              <a:gd name="connsiteY32" fmla="*/ 3805814 h 4256103"/>
              <a:gd name="connsiteX33" fmla="*/ 3455541 w 3898347"/>
              <a:gd name="connsiteY33" fmla="*/ 3815505 h 4256103"/>
              <a:gd name="connsiteX34" fmla="*/ 3429027 w 3898347"/>
              <a:gd name="connsiteY34" fmla="*/ 3816906 h 4256103"/>
              <a:gd name="connsiteX35" fmla="*/ 3369507 w 3898347"/>
              <a:gd name="connsiteY35" fmla="*/ 3825563 h 4256103"/>
              <a:gd name="connsiteX36" fmla="*/ 3324491 w 3898347"/>
              <a:gd name="connsiteY36" fmla="*/ 3832006 h 4256103"/>
              <a:gd name="connsiteX37" fmla="*/ 3244235 w 3898347"/>
              <a:gd name="connsiteY37" fmla="*/ 3834376 h 4256103"/>
              <a:gd name="connsiteX38" fmla="*/ 3226507 w 3898347"/>
              <a:gd name="connsiteY38" fmla="*/ 3820131 h 4256103"/>
              <a:gd name="connsiteX39" fmla="*/ 3191688 w 3898347"/>
              <a:gd name="connsiteY39" fmla="*/ 3837359 h 4256103"/>
              <a:gd name="connsiteX40" fmla="*/ 3153779 w 3898347"/>
              <a:gd name="connsiteY40" fmla="*/ 3848439 h 4256103"/>
              <a:gd name="connsiteX41" fmla="*/ 3090188 w 3898347"/>
              <a:gd name="connsiteY41" fmla="*/ 3855036 h 4256103"/>
              <a:gd name="connsiteX42" fmla="*/ 3031422 w 3898347"/>
              <a:gd name="connsiteY42" fmla="*/ 3858298 h 4256103"/>
              <a:gd name="connsiteX43" fmla="*/ 2996288 w 3898347"/>
              <a:gd name="connsiteY43" fmla="*/ 3860020 h 4256103"/>
              <a:gd name="connsiteX44" fmla="*/ 2901661 w 3898347"/>
              <a:gd name="connsiteY44" fmla="*/ 3882243 h 4256103"/>
              <a:gd name="connsiteX45" fmla="*/ 2782141 w 3898347"/>
              <a:gd name="connsiteY45" fmla="*/ 3932983 h 4256103"/>
              <a:gd name="connsiteX46" fmla="*/ 2749597 w 3898347"/>
              <a:gd name="connsiteY46" fmla="*/ 3956746 h 4256103"/>
              <a:gd name="connsiteX47" fmla="*/ 2730493 w 3898347"/>
              <a:gd name="connsiteY47" fmla="*/ 3955236 h 4256103"/>
              <a:gd name="connsiteX48" fmla="*/ 2707507 w 3898347"/>
              <a:gd name="connsiteY48" fmla="*/ 3947771 h 4256103"/>
              <a:gd name="connsiteX49" fmla="*/ 2701937 w 3898347"/>
              <a:gd name="connsiteY49" fmla="*/ 3950565 h 4256103"/>
              <a:gd name="connsiteX50" fmla="*/ 2679435 w 3898347"/>
              <a:gd name="connsiteY50" fmla="*/ 3949768 h 4256103"/>
              <a:gd name="connsiteX51" fmla="*/ 2667352 w 3898347"/>
              <a:gd name="connsiteY51" fmla="*/ 3942821 h 4256103"/>
              <a:gd name="connsiteX52" fmla="*/ 2657096 w 3898347"/>
              <a:gd name="connsiteY52" fmla="*/ 3953571 h 4256103"/>
              <a:gd name="connsiteX53" fmla="*/ 2655161 w 3898347"/>
              <a:gd name="connsiteY53" fmla="*/ 3962216 h 4256103"/>
              <a:gd name="connsiteX54" fmla="*/ 2638604 w 3898347"/>
              <a:gd name="connsiteY54" fmla="*/ 3955936 h 4256103"/>
              <a:gd name="connsiteX55" fmla="*/ 2626185 w 3898347"/>
              <a:gd name="connsiteY55" fmla="*/ 3962937 h 4256103"/>
              <a:gd name="connsiteX56" fmla="*/ 2614077 w 3898347"/>
              <a:gd name="connsiteY56" fmla="*/ 3955576 h 4256103"/>
              <a:gd name="connsiteX57" fmla="*/ 2609403 w 3898347"/>
              <a:gd name="connsiteY57" fmla="*/ 3956215 h 4256103"/>
              <a:gd name="connsiteX58" fmla="*/ 2597896 w 3898347"/>
              <a:gd name="connsiteY58" fmla="*/ 3958939 h 4256103"/>
              <a:gd name="connsiteX59" fmla="*/ 2578251 w 3898347"/>
              <a:gd name="connsiteY59" fmla="*/ 3965812 h 4256103"/>
              <a:gd name="connsiteX60" fmla="*/ 2571961 w 3898347"/>
              <a:gd name="connsiteY60" fmla="*/ 3966278 h 4256103"/>
              <a:gd name="connsiteX61" fmla="*/ 2559399 w 3898347"/>
              <a:gd name="connsiteY61" fmla="*/ 3979193 h 4256103"/>
              <a:gd name="connsiteX62" fmla="*/ 2533560 w 3898347"/>
              <a:gd name="connsiteY62" fmla="*/ 3988160 h 4256103"/>
              <a:gd name="connsiteX63" fmla="*/ 2515299 w 3898347"/>
              <a:gd name="connsiteY63" fmla="*/ 4016867 h 4256103"/>
              <a:gd name="connsiteX64" fmla="*/ 2513423 w 3898347"/>
              <a:gd name="connsiteY64" fmla="*/ 4018759 h 4256103"/>
              <a:gd name="connsiteX65" fmla="*/ 2482991 w 3898347"/>
              <a:gd name="connsiteY65" fmla="*/ 4012935 h 4256103"/>
              <a:gd name="connsiteX66" fmla="*/ 2446940 w 3898347"/>
              <a:gd name="connsiteY66" fmla="*/ 4021172 h 4256103"/>
              <a:gd name="connsiteX67" fmla="*/ 2404883 w 3898347"/>
              <a:gd name="connsiteY67" fmla="*/ 4024808 h 4256103"/>
              <a:gd name="connsiteX68" fmla="*/ 2373894 w 3898347"/>
              <a:gd name="connsiteY68" fmla="*/ 4023827 h 4256103"/>
              <a:gd name="connsiteX69" fmla="*/ 2297080 w 3898347"/>
              <a:gd name="connsiteY69" fmla="*/ 4040841 h 4256103"/>
              <a:gd name="connsiteX70" fmla="*/ 2170615 w 3898347"/>
              <a:gd name="connsiteY70" fmla="*/ 4077196 h 4256103"/>
              <a:gd name="connsiteX71" fmla="*/ 2143580 w 3898347"/>
              <a:gd name="connsiteY71" fmla="*/ 4083102 h 4256103"/>
              <a:gd name="connsiteX72" fmla="*/ 2119893 w 3898347"/>
              <a:gd name="connsiteY72" fmla="*/ 4080874 h 4256103"/>
              <a:gd name="connsiteX73" fmla="*/ 2114008 w 3898347"/>
              <a:gd name="connsiteY73" fmla="*/ 4073996 h 4256103"/>
              <a:gd name="connsiteX74" fmla="*/ 2099067 w 3898347"/>
              <a:gd name="connsiteY74" fmla="*/ 4076068 h 4256103"/>
              <a:gd name="connsiteX75" fmla="*/ 2095000 w 3898347"/>
              <a:gd name="connsiteY75" fmla="*/ 4075096 h 4256103"/>
              <a:gd name="connsiteX76" fmla="*/ 2071767 w 3898347"/>
              <a:gd name="connsiteY76" fmla="*/ 4071044 h 4256103"/>
              <a:gd name="connsiteX77" fmla="*/ 2024486 w 3898347"/>
              <a:gd name="connsiteY77" fmla="*/ 4100276 h 4256103"/>
              <a:gd name="connsiteX78" fmla="*/ 1944675 w 3898347"/>
              <a:gd name="connsiteY78" fmla="*/ 4121515 h 4256103"/>
              <a:gd name="connsiteX79" fmla="*/ 1739945 w 3898347"/>
              <a:gd name="connsiteY79" fmla="*/ 4171795 h 4256103"/>
              <a:gd name="connsiteX80" fmla="*/ 1662065 w 3898347"/>
              <a:gd name="connsiteY80" fmla="*/ 4184630 h 4256103"/>
              <a:gd name="connsiteX81" fmla="*/ 1595989 w 3898347"/>
              <a:gd name="connsiteY81" fmla="*/ 4193679 h 4256103"/>
              <a:gd name="connsiteX82" fmla="*/ 1559231 w 3898347"/>
              <a:gd name="connsiteY82" fmla="*/ 4195932 h 4256103"/>
              <a:gd name="connsiteX83" fmla="*/ 1537197 w 3898347"/>
              <a:gd name="connsiteY83" fmla="*/ 4209468 h 4256103"/>
              <a:gd name="connsiteX84" fmla="*/ 1508787 w 3898347"/>
              <a:gd name="connsiteY84" fmla="*/ 4230924 h 4256103"/>
              <a:gd name="connsiteX85" fmla="*/ 1488914 w 3898347"/>
              <a:gd name="connsiteY85" fmla="*/ 4241772 h 4256103"/>
              <a:gd name="connsiteX86" fmla="*/ 1465497 w 3898347"/>
              <a:gd name="connsiteY86" fmla="*/ 4245075 h 4256103"/>
              <a:gd name="connsiteX87" fmla="*/ 1444118 w 3898347"/>
              <a:gd name="connsiteY87" fmla="*/ 4246285 h 4256103"/>
              <a:gd name="connsiteX88" fmla="*/ 1405326 w 3898347"/>
              <a:gd name="connsiteY88" fmla="*/ 4248391 h 4256103"/>
              <a:gd name="connsiteX89" fmla="*/ 1344909 w 3898347"/>
              <a:gd name="connsiteY89" fmla="*/ 4237004 h 4256103"/>
              <a:gd name="connsiteX90" fmla="*/ 1298748 w 3898347"/>
              <a:gd name="connsiteY90" fmla="*/ 4241669 h 4256103"/>
              <a:gd name="connsiteX91" fmla="*/ 1251302 w 3898347"/>
              <a:gd name="connsiteY91" fmla="*/ 4232513 h 4256103"/>
              <a:gd name="connsiteX92" fmla="*/ 1216643 w 3898347"/>
              <a:gd name="connsiteY92" fmla="*/ 4229828 h 4256103"/>
              <a:gd name="connsiteX93" fmla="*/ 1214101 w 3898347"/>
              <a:gd name="connsiteY93" fmla="*/ 4231991 h 4256103"/>
              <a:gd name="connsiteX94" fmla="*/ 1203193 w 3898347"/>
              <a:gd name="connsiteY94" fmla="*/ 4232867 h 4256103"/>
              <a:gd name="connsiteX95" fmla="*/ 1201049 w 3898347"/>
              <a:gd name="connsiteY95" fmla="*/ 4242842 h 4256103"/>
              <a:gd name="connsiteX96" fmla="*/ 1185298 w 3898347"/>
              <a:gd name="connsiteY96" fmla="*/ 4251133 h 4256103"/>
              <a:gd name="connsiteX97" fmla="*/ 1164955 w 3898347"/>
              <a:gd name="connsiteY97" fmla="*/ 4250027 h 4256103"/>
              <a:gd name="connsiteX98" fmla="*/ 1067357 w 3898347"/>
              <a:gd name="connsiteY98" fmla="*/ 4233908 h 4256103"/>
              <a:gd name="connsiteX99" fmla="*/ 1009492 w 3898347"/>
              <a:gd name="connsiteY99" fmla="*/ 4230455 h 4256103"/>
              <a:gd name="connsiteX100" fmla="*/ 988345 w 3898347"/>
              <a:gd name="connsiteY100" fmla="*/ 4238880 h 4256103"/>
              <a:gd name="connsiteX101" fmla="*/ 958251 w 3898347"/>
              <a:gd name="connsiteY101" fmla="*/ 4244100 h 4256103"/>
              <a:gd name="connsiteX102" fmla="*/ 899207 w 3898347"/>
              <a:gd name="connsiteY102" fmla="*/ 4247688 h 4256103"/>
              <a:gd name="connsiteX103" fmla="*/ 837706 w 3898347"/>
              <a:gd name="connsiteY103" fmla="*/ 4245528 h 4256103"/>
              <a:gd name="connsiteX104" fmla="*/ 778474 w 3898347"/>
              <a:gd name="connsiteY104" fmla="*/ 4235526 h 4256103"/>
              <a:gd name="connsiteX105" fmla="*/ 774418 w 3898347"/>
              <a:gd name="connsiteY105" fmla="*/ 4242583 h 4256103"/>
              <a:gd name="connsiteX106" fmla="*/ 737705 w 3898347"/>
              <a:gd name="connsiteY106" fmla="*/ 4238891 h 4256103"/>
              <a:gd name="connsiteX107" fmla="*/ 641839 w 3898347"/>
              <a:gd name="connsiteY107" fmla="*/ 4211160 h 4256103"/>
              <a:gd name="connsiteX108" fmla="*/ 558105 w 3898347"/>
              <a:gd name="connsiteY108" fmla="*/ 4191218 h 4256103"/>
              <a:gd name="connsiteX109" fmla="*/ 515682 w 3898347"/>
              <a:gd name="connsiteY109" fmla="*/ 4193696 h 4256103"/>
              <a:gd name="connsiteX110" fmla="*/ 467082 w 3898347"/>
              <a:gd name="connsiteY110" fmla="*/ 4185616 h 4256103"/>
              <a:gd name="connsiteX111" fmla="*/ 437646 w 3898347"/>
              <a:gd name="connsiteY111" fmla="*/ 4212658 h 4256103"/>
              <a:gd name="connsiteX112" fmla="*/ 402271 w 3898347"/>
              <a:gd name="connsiteY112" fmla="*/ 4212774 h 4256103"/>
              <a:gd name="connsiteX113" fmla="*/ 384907 w 3898347"/>
              <a:gd name="connsiteY113" fmla="*/ 4201195 h 4256103"/>
              <a:gd name="connsiteX114" fmla="*/ 337154 w 3898347"/>
              <a:gd name="connsiteY114" fmla="*/ 4206136 h 4256103"/>
              <a:gd name="connsiteX115" fmla="*/ 298662 w 3898347"/>
              <a:gd name="connsiteY115" fmla="*/ 4211227 h 4256103"/>
              <a:gd name="connsiteX116" fmla="*/ 265740 w 3898347"/>
              <a:gd name="connsiteY116" fmla="*/ 4213623 h 4256103"/>
              <a:gd name="connsiteX117" fmla="*/ 176403 w 3898347"/>
              <a:gd name="connsiteY117" fmla="*/ 4227393 h 4256103"/>
              <a:gd name="connsiteX118" fmla="*/ 82528 w 3898347"/>
              <a:gd name="connsiteY118" fmla="*/ 4243774 h 4256103"/>
              <a:gd name="connsiteX119" fmla="*/ 19464 w 3898347"/>
              <a:gd name="connsiteY119" fmla="*/ 4256103 h 4256103"/>
              <a:gd name="connsiteX120" fmla="*/ 0 w 3898347"/>
              <a:gd name="connsiteY120" fmla="*/ 4221939 h 4256103"/>
              <a:gd name="connsiteX121" fmla="*/ 0 w 3898347"/>
              <a:gd name="connsiteY121" fmla="*/ 15850 h 4256103"/>
              <a:gd name="connsiteX122" fmla="*/ 3898347 w 3898347"/>
              <a:gd name="connsiteY122" fmla="*/ 0 h 42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898347" h="4256103">
                <a:moveTo>
                  <a:pt x="3898347" y="0"/>
                </a:moveTo>
                <a:lnTo>
                  <a:pt x="3898347" y="3834445"/>
                </a:lnTo>
                <a:lnTo>
                  <a:pt x="3879157" y="3836240"/>
                </a:lnTo>
                <a:cubicBezTo>
                  <a:pt x="3885307" y="3798226"/>
                  <a:pt x="3856203" y="3861184"/>
                  <a:pt x="3851953" y="3816140"/>
                </a:cubicBezTo>
                <a:cubicBezTo>
                  <a:pt x="3846568" y="3817958"/>
                  <a:pt x="3841484" y="3807983"/>
                  <a:pt x="3836418" y="3811513"/>
                </a:cubicBezTo>
                <a:lnTo>
                  <a:pt x="3833758" y="3813341"/>
                </a:lnTo>
                <a:lnTo>
                  <a:pt x="3822673" y="3812913"/>
                </a:lnTo>
                <a:lnTo>
                  <a:pt x="3820104" y="3822466"/>
                </a:lnTo>
                <a:lnTo>
                  <a:pt x="3777502" y="3828757"/>
                </a:lnTo>
                <a:cubicBezTo>
                  <a:pt x="3762474" y="3827577"/>
                  <a:pt x="3742902" y="3817662"/>
                  <a:pt x="3729936" y="3815386"/>
                </a:cubicBezTo>
                <a:lnTo>
                  <a:pt x="3726018" y="3815100"/>
                </a:lnTo>
                <a:lnTo>
                  <a:pt x="3725413" y="3814615"/>
                </a:lnTo>
                <a:cubicBezTo>
                  <a:pt x="3721569" y="3812283"/>
                  <a:pt x="3717711" y="3810892"/>
                  <a:pt x="3713801" y="3811018"/>
                </a:cubicBezTo>
                <a:lnTo>
                  <a:pt x="3709087" y="3813195"/>
                </a:lnTo>
                <a:lnTo>
                  <a:pt x="3698038" y="3806182"/>
                </a:lnTo>
                <a:lnTo>
                  <a:pt x="3662227" y="3807761"/>
                </a:lnTo>
                <a:lnTo>
                  <a:pt x="3659872" y="3805524"/>
                </a:lnTo>
                <a:cubicBezTo>
                  <a:pt x="3654837" y="3800238"/>
                  <a:pt x="3649779" y="3795747"/>
                  <a:pt x="3643454" y="3794831"/>
                </a:cubicBezTo>
                <a:lnTo>
                  <a:pt x="3624789" y="3803185"/>
                </a:lnTo>
                <a:lnTo>
                  <a:pt x="3602327" y="3794616"/>
                </a:lnTo>
                <a:lnTo>
                  <a:pt x="3596645" y="3797108"/>
                </a:lnTo>
                <a:cubicBezTo>
                  <a:pt x="3586358" y="3794741"/>
                  <a:pt x="3572046" y="3779403"/>
                  <a:pt x="3574144" y="3795108"/>
                </a:cubicBezTo>
                <a:lnTo>
                  <a:pt x="3562310" y="3787534"/>
                </a:lnTo>
                <a:lnTo>
                  <a:pt x="3551635" y="3797705"/>
                </a:lnTo>
                <a:lnTo>
                  <a:pt x="3542668" y="3803283"/>
                </a:lnTo>
                <a:lnTo>
                  <a:pt x="3533033" y="3799071"/>
                </a:lnTo>
                <a:lnTo>
                  <a:pt x="3521726" y="3804691"/>
                </a:lnTo>
                <a:lnTo>
                  <a:pt x="3520080" y="3805210"/>
                </a:lnTo>
                <a:lnTo>
                  <a:pt x="3508491" y="3797398"/>
                </a:lnTo>
                <a:lnTo>
                  <a:pt x="3503787" y="3797787"/>
                </a:lnTo>
                <a:lnTo>
                  <a:pt x="3492165" y="3799887"/>
                </a:lnTo>
                <a:cubicBezTo>
                  <a:pt x="3486252" y="3801787"/>
                  <a:pt x="3479649" y="3804176"/>
                  <a:pt x="3472233" y="3805682"/>
                </a:cubicBezTo>
                <a:lnTo>
                  <a:pt x="3465921" y="3805814"/>
                </a:lnTo>
                <a:lnTo>
                  <a:pt x="3455541" y="3815505"/>
                </a:lnTo>
                <a:lnTo>
                  <a:pt x="3429027" y="3816906"/>
                </a:lnTo>
                <a:cubicBezTo>
                  <a:pt x="3408521" y="3817753"/>
                  <a:pt x="3388898" y="3819475"/>
                  <a:pt x="3369507" y="3825563"/>
                </a:cubicBezTo>
                <a:cubicBezTo>
                  <a:pt x="3353730" y="3819534"/>
                  <a:pt x="3338870" y="3818175"/>
                  <a:pt x="3324491" y="3832006"/>
                </a:cubicBezTo>
                <a:cubicBezTo>
                  <a:pt x="3281706" y="3833409"/>
                  <a:pt x="3271319" y="3817569"/>
                  <a:pt x="3244235" y="3834376"/>
                </a:cubicBezTo>
                <a:cubicBezTo>
                  <a:pt x="3236206" y="3826142"/>
                  <a:pt x="3230700" y="3821848"/>
                  <a:pt x="3226507" y="3820131"/>
                </a:cubicBezTo>
                <a:cubicBezTo>
                  <a:pt x="3213924" y="3814979"/>
                  <a:pt x="3213172" y="3833011"/>
                  <a:pt x="3191688" y="3837359"/>
                </a:cubicBezTo>
                <a:cubicBezTo>
                  <a:pt x="3168723" y="3844588"/>
                  <a:pt x="3175642" y="3846041"/>
                  <a:pt x="3153779" y="3848439"/>
                </a:cubicBezTo>
                <a:cubicBezTo>
                  <a:pt x="3136862" y="3851385"/>
                  <a:pt x="3115876" y="3855158"/>
                  <a:pt x="3090188" y="3855036"/>
                </a:cubicBezTo>
                <a:cubicBezTo>
                  <a:pt x="3066058" y="3880979"/>
                  <a:pt x="3059981" y="3849823"/>
                  <a:pt x="3031422" y="3858298"/>
                </a:cubicBezTo>
                <a:cubicBezTo>
                  <a:pt x="3017157" y="3868236"/>
                  <a:pt x="3007595" y="3870098"/>
                  <a:pt x="2996288" y="3860020"/>
                </a:cubicBezTo>
                <a:cubicBezTo>
                  <a:pt x="2930242" y="3908295"/>
                  <a:pt x="2959927" y="3862932"/>
                  <a:pt x="2901661" y="3882243"/>
                </a:cubicBezTo>
                <a:cubicBezTo>
                  <a:pt x="2863654" y="3897291"/>
                  <a:pt x="2822551" y="3908676"/>
                  <a:pt x="2782141" y="3932983"/>
                </a:cubicBezTo>
                <a:lnTo>
                  <a:pt x="2749597" y="3956746"/>
                </a:lnTo>
                <a:lnTo>
                  <a:pt x="2730493" y="3955236"/>
                </a:lnTo>
                <a:lnTo>
                  <a:pt x="2707507" y="3947771"/>
                </a:lnTo>
                <a:lnTo>
                  <a:pt x="2701937" y="3950565"/>
                </a:lnTo>
                <a:cubicBezTo>
                  <a:pt x="2691594" y="3948746"/>
                  <a:pt x="2676749" y="3934159"/>
                  <a:pt x="2679435" y="3949768"/>
                </a:cubicBezTo>
                <a:lnTo>
                  <a:pt x="2667352" y="3942821"/>
                </a:lnTo>
                <a:lnTo>
                  <a:pt x="2657096" y="3953571"/>
                </a:lnTo>
                <a:cubicBezTo>
                  <a:pt x="2656117" y="3956261"/>
                  <a:pt x="2655464" y="3959177"/>
                  <a:pt x="2655161" y="3962216"/>
                </a:cubicBezTo>
                <a:lnTo>
                  <a:pt x="2638604" y="3955936"/>
                </a:lnTo>
                <a:lnTo>
                  <a:pt x="2626185" y="3962937"/>
                </a:lnTo>
                <a:lnTo>
                  <a:pt x="2614077" y="3955576"/>
                </a:lnTo>
                <a:lnTo>
                  <a:pt x="2609403" y="3956215"/>
                </a:lnTo>
                <a:lnTo>
                  <a:pt x="2597896" y="3958939"/>
                </a:lnTo>
                <a:cubicBezTo>
                  <a:pt x="2592077" y="3961159"/>
                  <a:pt x="2585584" y="3963907"/>
                  <a:pt x="2578251" y="3965812"/>
                </a:cubicBezTo>
                <a:lnTo>
                  <a:pt x="2571961" y="3966278"/>
                </a:lnTo>
                <a:lnTo>
                  <a:pt x="2559399" y="3979193"/>
                </a:lnTo>
                <a:cubicBezTo>
                  <a:pt x="2550305" y="3989010"/>
                  <a:pt x="2543019" y="3995469"/>
                  <a:pt x="2533560" y="3988160"/>
                </a:cubicBezTo>
                <a:cubicBezTo>
                  <a:pt x="2526682" y="3994363"/>
                  <a:pt x="2521563" y="4007257"/>
                  <a:pt x="2515299" y="4016867"/>
                </a:cubicBezTo>
                <a:lnTo>
                  <a:pt x="2513423" y="4018759"/>
                </a:lnTo>
                <a:lnTo>
                  <a:pt x="2482991" y="4012935"/>
                </a:lnTo>
                <a:cubicBezTo>
                  <a:pt x="2469558" y="4010479"/>
                  <a:pt x="2456714" y="4010658"/>
                  <a:pt x="2446940" y="4021172"/>
                </a:cubicBezTo>
                <a:cubicBezTo>
                  <a:pt x="2445490" y="4004762"/>
                  <a:pt x="2418263" y="4035043"/>
                  <a:pt x="2404883" y="4024808"/>
                </a:cubicBezTo>
                <a:cubicBezTo>
                  <a:pt x="2395527" y="4015768"/>
                  <a:pt x="2385089" y="4022846"/>
                  <a:pt x="2373894" y="4023827"/>
                </a:cubicBezTo>
                <a:cubicBezTo>
                  <a:pt x="2360273" y="4016866"/>
                  <a:pt x="2310801" y="4031114"/>
                  <a:pt x="2297080" y="4040841"/>
                </a:cubicBezTo>
                <a:cubicBezTo>
                  <a:pt x="2262890" y="4074342"/>
                  <a:pt x="2198735" y="4051487"/>
                  <a:pt x="2170615" y="4077196"/>
                </a:cubicBezTo>
                <a:cubicBezTo>
                  <a:pt x="2161158" y="4081087"/>
                  <a:pt x="2152190" y="4082780"/>
                  <a:pt x="2143580" y="4083102"/>
                </a:cubicBezTo>
                <a:lnTo>
                  <a:pt x="2119893" y="4080874"/>
                </a:lnTo>
                <a:lnTo>
                  <a:pt x="2114008" y="4073996"/>
                </a:lnTo>
                <a:lnTo>
                  <a:pt x="2099067" y="4076068"/>
                </a:lnTo>
                <a:lnTo>
                  <a:pt x="2095000" y="4075096"/>
                </a:lnTo>
                <a:cubicBezTo>
                  <a:pt x="2087230" y="4073204"/>
                  <a:pt x="2079536" y="4071577"/>
                  <a:pt x="2071767" y="4071044"/>
                </a:cubicBezTo>
                <a:cubicBezTo>
                  <a:pt x="2077287" y="4106066"/>
                  <a:pt x="2006612" y="4072253"/>
                  <a:pt x="2024486" y="4100276"/>
                </a:cubicBezTo>
                <a:cubicBezTo>
                  <a:pt x="1982770" y="4103418"/>
                  <a:pt x="1990990" y="4145711"/>
                  <a:pt x="1944675" y="4121515"/>
                </a:cubicBezTo>
                <a:cubicBezTo>
                  <a:pt x="1876432" y="4151801"/>
                  <a:pt x="1796287" y="4126915"/>
                  <a:pt x="1739945" y="4171795"/>
                </a:cubicBezTo>
                <a:cubicBezTo>
                  <a:pt x="1680970" y="4182234"/>
                  <a:pt x="1693119" y="4173922"/>
                  <a:pt x="1662065" y="4184630"/>
                </a:cubicBezTo>
                <a:cubicBezTo>
                  <a:pt x="1658816" y="4205398"/>
                  <a:pt x="1624608" y="4174561"/>
                  <a:pt x="1595989" y="4193679"/>
                </a:cubicBezTo>
                <a:lnTo>
                  <a:pt x="1559231" y="4195932"/>
                </a:lnTo>
                <a:lnTo>
                  <a:pt x="1537197" y="4209468"/>
                </a:lnTo>
                <a:cubicBezTo>
                  <a:pt x="1524267" y="4212789"/>
                  <a:pt x="1508603" y="4203060"/>
                  <a:pt x="1508787" y="4230924"/>
                </a:cubicBezTo>
                <a:cubicBezTo>
                  <a:pt x="1500688" y="4227785"/>
                  <a:pt x="1493126" y="4234837"/>
                  <a:pt x="1488914" y="4241772"/>
                </a:cubicBezTo>
                <a:cubicBezTo>
                  <a:pt x="1483344" y="4244130"/>
                  <a:pt x="1472963" y="4244323"/>
                  <a:pt x="1465497" y="4245075"/>
                </a:cubicBezTo>
                <a:lnTo>
                  <a:pt x="1444118" y="4246285"/>
                </a:lnTo>
                <a:lnTo>
                  <a:pt x="1405326" y="4248391"/>
                </a:lnTo>
                <a:cubicBezTo>
                  <a:pt x="1362233" y="4238681"/>
                  <a:pt x="1386645" y="4253541"/>
                  <a:pt x="1344909" y="4237004"/>
                </a:cubicBezTo>
                <a:cubicBezTo>
                  <a:pt x="1319660" y="4278048"/>
                  <a:pt x="1328465" y="4235908"/>
                  <a:pt x="1298748" y="4241669"/>
                </a:cubicBezTo>
                <a:cubicBezTo>
                  <a:pt x="1303263" y="4202446"/>
                  <a:pt x="1257287" y="4277634"/>
                  <a:pt x="1251302" y="4232513"/>
                </a:cubicBezTo>
                <a:cubicBezTo>
                  <a:pt x="1246083" y="4234987"/>
                  <a:pt x="1221483" y="4225653"/>
                  <a:pt x="1216643" y="4229828"/>
                </a:cubicBezTo>
                <a:lnTo>
                  <a:pt x="1214101" y="4231991"/>
                </a:lnTo>
                <a:lnTo>
                  <a:pt x="1203193" y="4232867"/>
                </a:lnTo>
                <a:lnTo>
                  <a:pt x="1201049" y="4242842"/>
                </a:lnTo>
                <a:lnTo>
                  <a:pt x="1185298" y="4251133"/>
                </a:lnTo>
                <a:cubicBezTo>
                  <a:pt x="1179255" y="4252733"/>
                  <a:pt x="1172580" y="4252698"/>
                  <a:pt x="1164955" y="4250027"/>
                </a:cubicBezTo>
                <a:cubicBezTo>
                  <a:pt x="1138322" y="4224376"/>
                  <a:pt x="1100363" y="4267890"/>
                  <a:pt x="1067357" y="4233908"/>
                </a:cubicBezTo>
                <a:cubicBezTo>
                  <a:pt x="1055150" y="4224918"/>
                  <a:pt x="1016960" y="4218576"/>
                  <a:pt x="1009492" y="4230455"/>
                </a:cubicBezTo>
                <a:cubicBezTo>
                  <a:pt x="1001480" y="4231829"/>
                  <a:pt x="992281" y="4225396"/>
                  <a:pt x="988345" y="4238880"/>
                </a:cubicBezTo>
                <a:cubicBezTo>
                  <a:pt x="981958" y="4254801"/>
                  <a:pt x="954663" y="4223227"/>
                  <a:pt x="958251" y="4244100"/>
                </a:cubicBezTo>
                <a:cubicBezTo>
                  <a:pt x="938858" y="4222336"/>
                  <a:pt x="915951" y="4241975"/>
                  <a:pt x="899207" y="4247688"/>
                </a:cubicBezTo>
                <a:cubicBezTo>
                  <a:pt x="884002" y="4226854"/>
                  <a:pt x="873981" y="4247833"/>
                  <a:pt x="837706" y="4245528"/>
                </a:cubicBezTo>
                <a:cubicBezTo>
                  <a:pt x="821001" y="4221598"/>
                  <a:pt x="809746" y="4268977"/>
                  <a:pt x="778474" y="4235526"/>
                </a:cubicBezTo>
                <a:cubicBezTo>
                  <a:pt x="777421" y="4238161"/>
                  <a:pt x="776057" y="4240538"/>
                  <a:pt x="774418" y="4242583"/>
                </a:cubicBezTo>
                <a:cubicBezTo>
                  <a:pt x="764902" y="4254463"/>
                  <a:pt x="748468" y="4252810"/>
                  <a:pt x="737705" y="4238891"/>
                </a:cubicBezTo>
                <a:cubicBezTo>
                  <a:pt x="688302" y="4193107"/>
                  <a:pt x="682485" y="4224501"/>
                  <a:pt x="641839" y="4211160"/>
                </a:cubicBezTo>
                <a:cubicBezTo>
                  <a:pt x="596156" y="4200529"/>
                  <a:pt x="617273" y="4236299"/>
                  <a:pt x="558105" y="4191218"/>
                </a:cubicBezTo>
                <a:cubicBezTo>
                  <a:pt x="553107" y="4206459"/>
                  <a:pt x="528323" y="4202818"/>
                  <a:pt x="515682" y="4193696"/>
                </a:cubicBezTo>
                <a:cubicBezTo>
                  <a:pt x="493567" y="4189726"/>
                  <a:pt x="491022" y="4212483"/>
                  <a:pt x="467082" y="4185616"/>
                </a:cubicBezTo>
                <a:cubicBezTo>
                  <a:pt x="472585" y="4207692"/>
                  <a:pt x="425896" y="4188982"/>
                  <a:pt x="437646" y="4212658"/>
                </a:cubicBezTo>
                <a:cubicBezTo>
                  <a:pt x="424682" y="4230622"/>
                  <a:pt x="415313" y="4197369"/>
                  <a:pt x="402271" y="4212774"/>
                </a:cubicBezTo>
                <a:cubicBezTo>
                  <a:pt x="386486" y="4214846"/>
                  <a:pt x="402806" y="4204907"/>
                  <a:pt x="384907" y="4201195"/>
                </a:cubicBezTo>
                <a:cubicBezTo>
                  <a:pt x="363484" y="4200591"/>
                  <a:pt x="360732" y="4185695"/>
                  <a:pt x="337154" y="4206136"/>
                </a:cubicBezTo>
                <a:cubicBezTo>
                  <a:pt x="313728" y="4191390"/>
                  <a:pt x="328632" y="4203044"/>
                  <a:pt x="298662" y="4211227"/>
                </a:cubicBezTo>
                <a:cubicBezTo>
                  <a:pt x="284852" y="4197257"/>
                  <a:pt x="274958" y="4202411"/>
                  <a:pt x="265740" y="4213623"/>
                </a:cubicBezTo>
                <a:cubicBezTo>
                  <a:pt x="235520" y="4207388"/>
                  <a:pt x="209548" y="4223241"/>
                  <a:pt x="176403" y="4227393"/>
                </a:cubicBezTo>
                <a:cubicBezTo>
                  <a:pt x="138304" y="4239982"/>
                  <a:pt x="110954" y="4232182"/>
                  <a:pt x="82528" y="4243774"/>
                </a:cubicBezTo>
                <a:cubicBezTo>
                  <a:pt x="48751" y="4221865"/>
                  <a:pt x="39523" y="4251971"/>
                  <a:pt x="19464" y="4256103"/>
                </a:cubicBezTo>
                <a:lnTo>
                  <a:pt x="0" y="4221939"/>
                </a:lnTo>
                <a:lnTo>
                  <a:pt x="0" y="15850"/>
                </a:lnTo>
                <a:lnTo>
                  <a:pt x="3898347" y="0"/>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タイトル 1"/>
          <p:cNvSpPr>
            <a:spLocks noGrp="1"/>
          </p:cNvSpPr>
          <p:nvPr>
            <p:ph type="ctrTitle"/>
          </p:nvPr>
        </p:nvSpPr>
        <p:spPr>
          <a:xfrm>
            <a:off x="530494" y="1253925"/>
            <a:ext cx="3810665" cy="2068992"/>
          </a:xfrm>
        </p:spPr>
        <p:txBody>
          <a:bodyPr anchor="b">
            <a:noAutofit/>
          </a:bodyPr>
          <a:lstStyle/>
          <a:p>
            <a:r>
              <a:rPr lang="ja-JP" altLang="en-US" sz="5400">
                <a:ea typeface="Batang"/>
              </a:rPr>
              <a:t>関係行政論</a:t>
            </a:r>
            <a:endParaRPr lang="ja-JP" altLang="en-US" sz="5400"/>
          </a:p>
        </p:txBody>
      </p:sp>
      <p:sp>
        <p:nvSpPr>
          <p:cNvPr id="3" name="サブタイトル 2"/>
          <p:cNvSpPr>
            <a:spLocks noGrp="1"/>
          </p:cNvSpPr>
          <p:nvPr>
            <p:ph type="subTitle" idx="1"/>
          </p:nvPr>
        </p:nvSpPr>
        <p:spPr>
          <a:xfrm>
            <a:off x="817923" y="3477169"/>
            <a:ext cx="3300719" cy="825890"/>
          </a:xfrm>
        </p:spPr>
        <p:txBody>
          <a:bodyPr lIns="109728" tIns="109728" rIns="109728" bIns="91440" anchor="t">
            <a:noAutofit/>
          </a:bodyPr>
          <a:lstStyle/>
          <a:p>
            <a:r>
              <a:rPr lang="ja-JP" altLang="en-US" sz="3600">
                <a:ea typeface="Batang"/>
              </a:rPr>
              <a:t>医療全般②</a:t>
            </a:r>
            <a:endParaRPr lang="ja-JP" altLang="en-US" sz="3600"/>
          </a:p>
        </p:txBody>
      </p:sp>
      <p:sp>
        <p:nvSpPr>
          <p:cNvPr id="15" name="Rectangle 6">
            <a:extLst>
              <a:ext uri="{FF2B5EF4-FFF2-40B4-BE49-F238E27FC236}">
                <a16:creationId xmlns:a16="http://schemas.microsoft.com/office/drawing/2014/main" id="{DDCE5572-4319-4D42-813F-C8C69C08C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394542">
            <a:off x="1791736" y="491177"/>
            <a:ext cx="1149890"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61958" y="2449286"/>
            <a:ext cx="304800" cy="304800"/>
          </a:xfrm>
          <a:prstGeom prst="rect">
            <a:avLst/>
          </a:prstGeom>
        </p:spPr>
      </p:pic>
    </p:spTree>
    <p:extLst>
      <p:ext uri="{BB962C8B-B14F-4D97-AF65-F5344CB8AC3E}">
        <p14:creationId xmlns:p14="http://schemas.microsoft.com/office/powerpoint/2010/main" val="2128380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F7778F-C895-DF1F-77F1-835E2F690F5A}"/>
              </a:ext>
            </a:extLst>
          </p:cNvPr>
          <p:cNvSpPr>
            <a:spLocks noGrp="1"/>
          </p:cNvSpPr>
          <p:nvPr>
            <p:ph type="title"/>
          </p:nvPr>
        </p:nvSpPr>
        <p:spPr>
          <a:xfrm>
            <a:off x="1050879" y="87087"/>
            <a:ext cx="9810604" cy="1216024"/>
          </a:xfrm>
        </p:spPr>
        <p:txBody>
          <a:bodyPr/>
          <a:lstStyle/>
          <a:p>
            <a:pPr algn="ctr"/>
            <a:r>
              <a:rPr lang="ja-JP" altLang="en-US" sz="6000" dirty="0">
                <a:ea typeface="Batang"/>
              </a:rPr>
              <a:t>　　医療法　</a:t>
            </a:r>
            <a:r>
              <a:rPr lang="ja-JP" altLang="en-US" sz="3600" dirty="0">
                <a:ea typeface="Batang"/>
              </a:rPr>
              <a:t>1948年　</a:t>
            </a:r>
            <a:r>
              <a:rPr lang="ja-JP" altLang="en-US" sz="3600" dirty="0" smtClean="0">
                <a:ea typeface="Batang"/>
              </a:rPr>
              <a:t>教科書67頁</a:t>
            </a:r>
            <a:endParaRPr lang="ja-JP" altLang="en-US" sz="3600" dirty="0"/>
          </a:p>
        </p:txBody>
      </p:sp>
      <p:sp>
        <p:nvSpPr>
          <p:cNvPr id="3" name="コンテンツ プレースホルダー 2">
            <a:extLst>
              <a:ext uri="{FF2B5EF4-FFF2-40B4-BE49-F238E27FC236}">
                <a16:creationId xmlns:a16="http://schemas.microsoft.com/office/drawing/2014/main" id="{5BDC69AF-EA27-7B6F-3EB8-7B91949B03B6}"/>
              </a:ext>
            </a:extLst>
          </p:cNvPr>
          <p:cNvSpPr>
            <a:spLocks noGrp="1"/>
          </p:cNvSpPr>
          <p:nvPr>
            <p:ph idx="1"/>
          </p:nvPr>
        </p:nvSpPr>
        <p:spPr>
          <a:xfrm>
            <a:off x="150993" y="1676853"/>
            <a:ext cx="11730763" cy="4944010"/>
          </a:xfrm>
        </p:spPr>
        <p:txBody>
          <a:bodyPr lIns="109728" tIns="109728" rIns="109728" bIns="91440" anchor="t"/>
          <a:lstStyle/>
          <a:p>
            <a:r>
              <a:rPr lang="ja-JP" altLang="en-US" sz="3200" dirty="0">
                <a:ea typeface="Batang"/>
              </a:rPr>
              <a:t>医療法は、医療を行う「場所」を規制している。</a:t>
            </a:r>
          </a:p>
          <a:p>
            <a:r>
              <a:rPr lang="ja-JP" altLang="en-US" sz="3200" dirty="0">
                <a:ea typeface="Batang"/>
              </a:rPr>
              <a:t>第1章：総則など</a:t>
            </a:r>
          </a:p>
          <a:p>
            <a:r>
              <a:rPr lang="ja-JP" altLang="en-US" sz="3200" dirty="0">
                <a:ea typeface="Batang"/>
              </a:rPr>
              <a:t>第2章：国民は、自由に医療機関を選択することができる。（フリーアクセス）</a:t>
            </a:r>
            <a:endParaRPr lang="ja-JP" altLang="en-US" sz="3200" dirty="0"/>
          </a:p>
          <a:p>
            <a:r>
              <a:rPr lang="ja-JP" altLang="en-US" sz="3200" dirty="0">
                <a:ea typeface="Batang"/>
              </a:rPr>
              <a:t>第3章：医療の安全についての規定が設けられている。</a:t>
            </a:r>
          </a:p>
          <a:p>
            <a:r>
              <a:rPr lang="ja-JP" altLang="en-US" sz="3200" dirty="0">
                <a:ea typeface="Batang"/>
              </a:rPr>
              <a:t>第4章：病院、診療所、助産所などの医療機関の開設</a:t>
            </a:r>
            <a:r>
              <a:rPr lang="ja-JP" altLang="en-US" sz="3200" dirty="0" smtClean="0">
                <a:ea typeface="Batang"/>
              </a:rPr>
              <a:t>の</a:t>
            </a:r>
            <a:endParaRPr lang="en-US" altLang="ja-JP" sz="3200" dirty="0" smtClean="0">
              <a:ea typeface="Batang"/>
            </a:endParaRPr>
          </a:p>
          <a:p>
            <a:pPr marL="0" indent="0">
              <a:buNone/>
            </a:pPr>
            <a:r>
              <a:rPr lang="ja-JP" altLang="en-US" sz="3200" dirty="0" smtClean="0">
                <a:ea typeface="Batang"/>
              </a:rPr>
              <a:t>　　　　認可</a:t>
            </a:r>
            <a:r>
              <a:rPr lang="ja-JP" altLang="en-US" sz="3200" dirty="0">
                <a:ea typeface="Batang"/>
              </a:rPr>
              <a:t>・届け出の規制や施設</a:t>
            </a:r>
            <a:r>
              <a:rPr lang="ja-JP" altLang="en-US" sz="3200" dirty="0" smtClean="0">
                <a:ea typeface="Batang"/>
              </a:rPr>
              <a:t>の基準</a:t>
            </a:r>
            <a:r>
              <a:rPr lang="ja-JP" altLang="en-US" sz="3200" dirty="0">
                <a:ea typeface="Batang"/>
              </a:rPr>
              <a:t>が規定されて</a:t>
            </a:r>
            <a:r>
              <a:rPr lang="ja-JP" altLang="en-US" sz="3200" dirty="0" err="1" smtClean="0">
                <a:ea typeface="Batang"/>
              </a:rPr>
              <a:t>い</a:t>
            </a:r>
            <a:endParaRPr lang="en-US" altLang="ja-JP" sz="3200" dirty="0" smtClean="0">
              <a:ea typeface="Batang"/>
            </a:endParaRPr>
          </a:p>
          <a:p>
            <a:pPr marL="0" indent="0">
              <a:buNone/>
            </a:pPr>
            <a:r>
              <a:rPr lang="ja-JP" altLang="en-US" sz="3200" dirty="0">
                <a:ea typeface="Batang"/>
              </a:rPr>
              <a:t>　</a:t>
            </a:r>
            <a:r>
              <a:rPr lang="ja-JP" altLang="en-US" sz="3200" dirty="0" smtClean="0">
                <a:ea typeface="Batang"/>
              </a:rPr>
              <a:t>　　</a:t>
            </a:r>
            <a:r>
              <a:rPr lang="ja-JP" altLang="en-US" sz="3200" dirty="0">
                <a:ea typeface="Batang"/>
              </a:rPr>
              <a:t>　</a:t>
            </a:r>
            <a:r>
              <a:rPr lang="ja-JP" altLang="en-US" sz="3200" dirty="0" smtClean="0">
                <a:ea typeface="Batang"/>
              </a:rPr>
              <a:t>る</a:t>
            </a:r>
            <a:r>
              <a:rPr lang="ja-JP" altLang="en-US" sz="3200" dirty="0">
                <a:ea typeface="Batang"/>
              </a:rPr>
              <a:t>。</a:t>
            </a:r>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59186" y="794657"/>
            <a:ext cx="304800" cy="304800"/>
          </a:xfrm>
          <a:prstGeom prst="rect">
            <a:avLst/>
          </a:prstGeom>
        </p:spPr>
      </p:pic>
    </p:spTree>
    <p:extLst>
      <p:ext uri="{BB962C8B-B14F-4D97-AF65-F5344CB8AC3E}">
        <p14:creationId xmlns:p14="http://schemas.microsoft.com/office/powerpoint/2010/main" val="1581369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7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062C2E-F412-A948-9994-C9570159B924}"/>
              </a:ext>
            </a:extLst>
          </p:cNvPr>
          <p:cNvSpPr>
            <a:spLocks noGrp="1"/>
          </p:cNvSpPr>
          <p:nvPr>
            <p:ph type="title"/>
          </p:nvPr>
        </p:nvSpPr>
        <p:spPr>
          <a:xfrm>
            <a:off x="1050879" y="217715"/>
            <a:ext cx="9810604" cy="1216024"/>
          </a:xfrm>
        </p:spPr>
        <p:txBody>
          <a:bodyPr/>
          <a:lstStyle/>
          <a:p>
            <a:pPr algn="ctr"/>
            <a:r>
              <a:rPr lang="ja-JP" altLang="en-US" sz="6000" dirty="0" smtClean="0">
                <a:ea typeface="Batang"/>
              </a:rPr>
              <a:t>　　　医療</a:t>
            </a:r>
            <a:r>
              <a:rPr lang="ja-JP" altLang="en-US" sz="6000" dirty="0">
                <a:ea typeface="Batang"/>
              </a:rPr>
              <a:t>計画　</a:t>
            </a:r>
            <a:r>
              <a:rPr lang="ja-JP" altLang="en-US" sz="2400" dirty="0" smtClean="0">
                <a:ea typeface="Batang"/>
              </a:rPr>
              <a:t>教科書69</a:t>
            </a:r>
            <a:r>
              <a:rPr lang="ja-JP" altLang="en-US" sz="2400" dirty="0">
                <a:ea typeface="Batang"/>
              </a:rPr>
              <a:t>～71頁</a:t>
            </a:r>
            <a:endParaRPr lang="ja-JP" altLang="en-US" sz="2400" dirty="0"/>
          </a:p>
        </p:txBody>
      </p:sp>
      <p:sp>
        <p:nvSpPr>
          <p:cNvPr id="3" name="コンテンツ プレースホルダー 2">
            <a:extLst>
              <a:ext uri="{FF2B5EF4-FFF2-40B4-BE49-F238E27FC236}">
                <a16:creationId xmlns:a16="http://schemas.microsoft.com/office/drawing/2014/main" id="{BA8F6717-B304-74DD-799A-865E0A0F0115}"/>
              </a:ext>
            </a:extLst>
          </p:cNvPr>
          <p:cNvSpPr>
            <a:spLocks noGrp="1"/>
          </p:cNvSpPr>
          <p:nvPr>
            <p:ph idx="1"/>
          </p:nvPr>
        </p:nvSpPr>
        <p:spPr>
          <a:xfrm>
            <a:off x="107451" y="1433738"/>
            <a:ext cx="10942717" cy="4428753"/>
          </a:xfrm>
        </p:spPr>
        <p:txBody>
          <a:bodyPr lIns="109728" tIns="109728" rIns="109728" bIns="91440" anchor="t"/>
          <a:lstStyle/>
          <a:p>
            <a:r>
              <a:rPr lang="ja-JP" altLang="en-US" sz="2400">
                <a:ea typeface="Batang"/>
              </a:rPr>
              <a:t>医療計画とは、医療法に基づき、都道府県が地域の実情に応じて医療提供体制を図るために策定する行政計画である。（2018年からは、6年ごと）</a:t>
            </a:r>
          </a:p>
          <a:p>
            <a:r>
              <a:rPr lang="ja-JP" altLang="en-US" sz="2400">
                <a:ea typeface="Batang"/>
              </a:rPr>
              <a:t>医療圏　</a:t>
            </a:r>
            <a:endParaRPr lang="ja-JP" altLang="en-US" sz="2400"/>
          </a:p>
          <a:p>
            <a:pPr marL="0" indent="0">
              <a:buNone/>
            </a:pPr>
            <a:r>
              <a:rPr lang="ja-JP" altLang="en-US" sz="2400">
                <a:ea typeface="Batang"/>
              </a:rPr>
              <a:t>　</a:t>
            </a:r>
            <a:r>
              <a:rPr lang="ja-JP" sz="2400">
                <a:ea typeface="Yu Mincho"/>
              </a:rPr>
              <a:t>１次医療圏：市町村　２次医療圏:複数の市町村　3次医療圏：都道府県</a:t>
            </a:r>
            <a:endParaRPr lang="ja-JP" sz="2400">
              <a:ea typeface="+mn-lt"/>
              <a:cs typeface="+mn-lt"/>
            </a:endParaRPr>
          </a:p>
          <a:p>
            <a:r>
              <a:rPr lang="ja-JP" altLang="en-US" sz="2400">
                <a:ea typeface="Batang"/>
              </a:rPr>
              <a:t>　医療計画に盛り込むことが求められている疾患と事業（5疾患5事業）</a:t>
            </a:r>
            <a:endParaRPr lang="ja-JP" altLang="en-US" sz="2400"/>
          </a:p>
          <a:p>
            <a:pPr marL="0" indent="0">
              <a:buNone/>
            </a:pPr>
            <a:r>
              <a:rPr lang="ja-JP" altLang="en-US" sz="2400">
                <a:ea typeface="Batang"/>
              </a:rPr>
              <a:t>　</a:t>
            </a:r>
            <a:r>
              <a:rPr lang="ja-JP" altLang="en-US" sz="2400" b="1">
                <a:ea typeface="Batang"/>
              </a:rPr>
              <a:t>5疾患：　がん、脳卒中、心血管疾患、糖尿病、精神疾患</a:t>
            </a:r>
          </a:p>
          <a:p>
            <a:pPr marL="0" indent="0">
              <a:buNone/>
            </a:pPr>
            <a:r>
              <a:rPr lang="ja-JP" altLang="en-US" sz="2400" b="1">
                <a:ea typeface="Batang"/>
              </a:rPr>
              <a:t>　5事業：救急、災害、へき地、周産期、小児</a:t>
            </a:r>
          </a:p>
          <a:p>
            <a:r>
              <a:rPr lang="ja-JP" altLang="en-US" sz="2400">
                <a:ea typeface="Batang"/>
              </a:rPr>
              <a:t>また5疾患、5事業以外に「</a:t>
            </a:r>
            <a:r>
              <a:rPr lang="ja-JP" altLang="en-US" sz="2400" b="1">
                <a:ea typeface="Batang"/>
              </a:rPr>
              <a:t>在宅医療</a:t>
            </a:r>
            <a:r>
              <a:rPr lang="ja-JP" altLang="en-US" sz="2400">
                <a:ea typeface="Batang"/>
              </a:rPr>
              <a:t>」の推進も大きな柱となりつつある。</a:t>
            </a:r>
          </a:p>
          <a:p>
            <a:r>
              <a:rPr lang="ja-JP" altLang="en-US" dirty="0">
                <a:ea typeface="Batang"/>
              </a:rPr>
              <a:t>　</a:t>
            </a:r>
            <a:endParaRPr lang="ja-JP" altLang="en-US" dirty="0"/>
          </a:p>
          <a:p>
            <a:pPr marL="0" indent="0">
              <a:buNone/>
            </a:pPr>
            <a:r>
              <a:rPr lang="ja-JP" altLang="en-US" dirty="0">
                <a:ea typeface="Batang"/>
              </a:rPr>
              <a:t>　</a:t>
            </a:r>
          </a:p>
          <a:p>
            <a:endParaRPr lang="ja-JP" altLang="en-US" dirty="0"/>
          </a:p>
          <a:p>
            <a:endParaRPr lang="ja-JP" altLang="en-US" dirty="0"/>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84615" y="397329"/>
            <a:ext cx="304800" cy="304800"/>
          </a:xfrm>
          <a:prstGeom prst="rect">
            <a:avLst/>
          </a:prstGeom>
        </p:spPr>
      </p:pic>
    </p:spTree>
    <p:extLst>
      <p:ext uri="{BB962C8B-B14F-4D97-AF65-F5344CB8AC3E}">
        <p14:creationId xmlns:p14="http://schemas.microsoft.com/office/powerpoint/2010/main" val="37412917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07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DDBD57-E071-005F-3017-2E9E7B33CB05}"/>
              </a:ext>
            </a:extLst>
          </p:cNvPr>
          <p:cNvSpPr>
            <a:spLocks noGrp="1"/>
          </p:cNvSpPr>
          <p:nvPr>
            <p:ph type="title"/>
          </p:nvPr>
        </p:nvSpPr>
        <p:spPr>
          <a:xfrm>
            <a:off x="992822" y="116115"/>
            <a:ext cx="9810604" cy="1216024"/>
          </a:xfrm>
        </p:spPr>
        <p:txBody>
          <a:bodyPr/>
          <a:lstStyle/>
          <a:p>
            <a:pPr algn="r"/>
            <a:r>
              <a:rPr lang="ja-JP" altLang="en-US" sz="5400" dirty="0">
                <a:ea typeface="Batang"/>
              </a:rPr>
              <a:t>医療に携わる人に関する</a:t>
            </a:r>
            <a:r>
              <a:rPr lang="ja-JP" altLang="en-US" sz="5400" dirty="0" smtClean="0">
                <a:ea typeface="Batang"/>
              </a:rPr>
              <a:t>法律　　　　</a:t>
            </a:r>
            <a:r>
              <a:rPr lang="ja-JP" altLang="en-US" sz="2400" dirty="0" smtClean="0">
                <a:ea typeface="Batang"/>
              </a:rPr>
              <a:t>教科書</a:t>
            </a:r>
            <a:r>
              <a:rPr lang="en-US" altLang="ja-JP" sz="2400" dirty="0" smtClean="0">
                <a:ea typeface="Batang"/>
              </a:rPr>
              <a:t>74</a:t>
            </a:r>
            <a:r>
              <a:rPr lang="ja-JP" altLang="en-US" sz="2400" dirty="0" smtClean="0">
                <a:ea typeface="Batang"/>
              </a:rPr>
              <a:t>頁</a:t>
            </a:r>
            <a:endParaRPr lang="ja-JP" altLang="en-US" sz="2400" dirty="0"/>
          </a:p>
        </p:txBody>
      </p:sp>
      <p:sp>
        <p:nvSpPr>
          <p:cNvPr id="3" name="コンテンツ プレースホルダー 2">
            <a:extLst>
              <a:ext uri="{FF2B5EF4-FFF2-40B4-BE49-F238E27FC236}">
                <a16:creationId xmlns:a16="http://schemas.microsoft.com/office/drawing/2014/main" id="{EE6C5EB5-14B5-7EEF-5255-B9DEBBCC90AA}"/>
              </a:ext>
            </a:extLst>
          </p:cNvPr>
          <p:cNvSpPr>
            <a:spLocks noGrp="1"/>
          </p:cNvSpPr>
          <p:nvPr>
            <p:ph idx="1"/>
          </p:nvPr>
        </p:nvSpPr>
        <p:spPr>
          <a:xfrm>
            <a:off x="-95749" y="1477282"/>
            <a:ext cx="11247518" cy="4428753"/>
          </a:xfrm>
        </p:spPr>
        <p:txBody>
          <a:bodyPr lIns="109728" tIns="109728" rIns="109728" bIns="91440" anchor="t"/>
          <a:lstStyle/>
          <a:p>
            <a:r>
              <a:rPr lang="ja-JP" altLang="en-US" sz="2400">
                <a:ea typeface="Batang"/>
              </a:rPr>
              <a:t>医師法：医師法17条「医師でなければ、医業を成してはならない」</a:t>
            </a:r>
          </a:p>
          <a:p>
            <a:r>
              <a:rPr lang="ja-JP" altLang="en-US" sz="2400">
                <a:ea typeface="Batang"/>
              </a:rPr>
              <a:t>保健師・助産師・看護師法：医師の手助けをする行為を、診療補助行為と</a:t>
            </a:r>
            <a:endParaRPr lang="ja-JP" altLang="en-US" sz="2400"/>
          </a:p>
          <a:p>
            <a:pPr marL="0" indent="0">
              <a:buNone/>
            </a:pPr>
            <a:r>
              <a:rPr lang="ja-JP" altLang="en-US" sz="2400">
                <a:ea typeface="Batang"/>
              </a:rPr>
              <a:t>　　　　　　　　　　　　　　呼ぶ。この診療補助行為は、保健師・</a:t>
            </a:r>
            <a:endParaRPr lang="ja-JP" altLang="en-US" sz="2400"/>
          </a:p>
          <a:p>
            <a:pPr marL="0" indent="0">
              <a:buNone/>
            </a:pPr>
            <a:r>
              <a:rPr lang="ja-JP" altLang="en-US" sz="2400">
                <a:ea typeface="Batang"/>
              </a:rPr>
              <a:t>　　　　　　　　　　　　　　助産師・看護師の独占業務</a:t>
            </a:r>
            <a:endParaRPr lang="ja-JP" altLang="en-US" sz="2400"/>
          </a:p>
          <a:p>
            <a:r>
              <a:rPr lang="ja-JP" altLang="en-US" sz="2400">
                <a:ea typeface="Batang"/>
              </a:rPr>
              <a:t>　それ以外の医療補助職：歯科衛生士法、診療放射線技師法、理学療法士</a:t>
            </a:r>
          </a:p>
          <a:p>
            <a:pPr marL="0" indent="0">
              <a:buNone/>
            </a:pPr>
            <a:r>
              <a:rPr lang="ja-JP" altLang="en-US" sz="2400">
                <a:ea typeface="Batang"/>
              </a:rPr>
              <a:t>　　　　　　　　　　　　　及び作業療法士法、臨床検査技師等に関する</a:t>
            </a:r>
            <a:endParaRPr lang="ja-JP" sz="2400" dirty="0"/>
          </a:p>
          <a:p>
            <a:pPr marL="0" indent="0">
              <a:buNone/>
            </a:pPr>
            <a:r>
              <a:rPr lang="ja-JP" altLang="en-US" sz="2400">
                <a:ea typeface="Batang"/>
              </a:rPr>
              <a:t>　　　　　　　　　　　　　法律、視能訓練士</a:t>
            </a:r>
            <a:endParaRPr lang="ja-JP" sz="2400"/>
          </a:p>
          <a:p>
            <a:r>
              <a:rPr lang="ja-JP" altLang="en-US" sz="2400">
                <a:ea typeface="Batang"/>
              </a:rPr>
              <a:t>　　　　　　　　　　　　臨床工学士法、義肢装具士法、救命救急士法　　　　　　</a:t>
            </a:r>
            <a:endParaRPr lang="ja-JP" sz="2400"/>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34643" y="854529"/>
            <a:ext cx="304800" cy="304800"/>
          </a:xfrm>
          <a:prstGeom prst="rect">
            <a:avLst/>
          </a:prstGeom>
        </p:spPr>
      </p:pic>
    </p:spTree>
    <p:extLst>
      <p:ext uri="{BB962C8B-B14F-4D97-AF65-F5344CB8AC3E}">
        <p14:creationId xmlns:p14="http://schemas.microsoft.com/office/powerpoint/2010/main" val="2194510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48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9B0CED-F94B-C40B-E58C-D1E2AE9F2F29}"/>
              </a:ext>
            </a:extLst>
          </p:cNvPr>
          <p:cNvSpPr>
            <a:spLocks noGrp="1"/>
          </p:cNvSpPr>
          <p:nvPr>
            <p:ph type="title"/>
          </p:nvPr>
        </p:nvSpPr>
        <p:spPr>
          <a:xfrm>
            <a:off x="1050879" y="145144"/>
            <a:ext cx="9810604" cy="1216024"/>
          </a:xfrm>
        </p:spPr>
        <p:txBody>
          <a:bodyPr/>
          <a:lstStyle/>
          <a:p>
            <a:pPr algn="ctr"/>
            <a:r>
              <a:rPr lang="ja-JP" altLang="en-US" sz="6000" dirty="0" smtClean="0">
                <a:ea typeface="Batang"/>
              </a:rPr>
              <a:t>　チーム医療　</a:t>
            </a:r>
            <a:r>
              <a:rPr lang="ja-JP" altLang="en-US" sz="2400" dirty="0" smtClean="0">
                <a:ea typeface="Batang"/>
              </a:rPr>
              <a:t>教科書</a:t>
            </a:r>
            <a:r>
              <a:rPr lang="en-US" altLang="ja-JP" sz="2400" dirty="0" smtClean="0">
                <a:ea typeface="Batang"/>
              </a:rPr>
              <a:t>75</a:t>
            </a:r>
            <a:r>
              <a:rPr lang="ja-JP" altLang="en-US" sz="2400" dirty="0" smtClean="0">
                <a:ea typeface="Batang"/>
              </a:rPr>
              <a:t>頁</a:t>
            </a:r>
            <a:endParaRPr lang="ja-JP" altLang="en-US" sz="2400" dirty="0"/>
          </a:p>
        </p:txBody>
      </p:sp>
      <p:sp>
        <p:nvSpPr>
          <p:cNvPr id="3" name="コンテンツ プレースホルダー 2">
            <a:extLst>
              <a:ext uri="{FF2B5EF4-FFF2-40B4-BE49-F238E27FC236}">
                <a16:creationId xmlns:a16="http://schemas.microsoft.com/office/drawing/2014/main" id="{7AF44E3D-C6AF-5E32-F7E6-97BB3FA7D03A}"/>
              </a:ext>
            </a:extLst>
          </p:cNvPr>
          <p:cNvSpPr>
            <a:spLocks noGrp="1"/>
          </p:cNvSpPr>
          <p:nvPr>
            <p:ph idx="1"/>
          </p:nvPr>
        </p:nvSpPr>
        <p:spPr>
          <a:xfrm>
            <a:off x="590050" y="1361168"/>
            <a:ext cx="9810604" cy="4428753"/>
          </a:xfrm>
        </p:spPr>
        <p:txBody>
          <a:bodyPr lIns="109728" tIns="109728" rIns="109728" bIns="91440" anchor="t"/>
          <a:lstStyle/>
          <a:p>
            <a:r>
              <a:rPr lang="ja-JP" altLang="en-US" sz="3600" dirty="0">
                <a:ea typeface="Batang"/>
              </a:rPr>
              <a:t>実際の医療現場では、それぞれの専門職が高い専門性を前提に、目的と情報を共有して業務を分担するとともに、お互いに連携を取って適格・適切な医療サービスが提供を実践する「チーム医療」が当たり前のものとなっている</a:t>
            </a:r>
            <a:r>
              <a:rPr lang="ja-JP" altLang="en-US" sz="3600" dirty="0" smtClean="0">
                <a:ea typeface="Batang"/>
              </a:rPr>
              <a:t>。</a:t>
            </a:r>
            <a:r>
              <a:rPr lang="ja-JP" altLang="en-US" sz="3600" b="1" dirty="0" smtClean="0">
                <a:ea typeface="Batang"/>
              </a:rPr>
              <a:t>公認心理師は、横断的資格を特徴としており、チーム医療発展に貢献できる立ち位置にある。</a:t>
            </a:r>
            <a:endParaRPr lang="ja-JP" altLang="en-US" sz="3600" b="1" dirty="0"/>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flipH="1">
            <a:off x="1426029" y="604157"/>
            <a:ext cx="288472" cy="288472"/>
          </a:xfrm>
          <a:prstGeom prst="rect">
            <a:avLst/>
          </a:prstGeom>
        </p:spPr>
      </p:pic>
    </p:spTree>
    <p:extLst>
      <p:ext uri="{BB962C8B-B14F-4D97-AF65-F5344CB8AC3E}">
        <p14:creationId xmlns:p14="http://schemas.microsoft.com/office/powerpoint/2010/main" val="37072817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2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ArchiveVTI">
  <a:themeElements>
    <a:clrScheme name="AnalogousFromRegularSeed_2SEEDS">
      <a:dk1>
        <a:srgbClr val="000000"/>
      </a:dk1>
      <a:lt1>
        <a:srgbClr val="FFFFFF"/>
      </a:lt1>
      <a:dk2>
        <a:srgbClr val="23393E"/>
      </a:dk2>
      <a:lt2>
        <a:srgbClr val="E8E4E2"/>
      </a:lt2>
      <a:accent1>
        <a:srgbClr val="3B8BB1"/>
      </a:accent1>
      <a:accent2>
        <a:srgbClr val="46B3A9"/>
      </a:accent2>
      <a:accent3>
        <a:srgbClr val="4D6CC3"/>
      </a:accent3>
      <a:accent4>
        <a:srgbClr val="B13B42"/>
      </a:accent4>
      <a:accent5>
        <a:srgbClr val="C3774D"/>
      </a:accent5>
      <a:accent6>
        <a:srgbClr val="B1973B"/>
      </a:accent6>
      <a:hlink>
        <a:srgbClr val="BF683F"/>
      </a:hlink>
      <a:folHlink>
        <a:srgbClr val="7F7F7F"/>
      </a:folHlink>
    </a:clrScheme>
    <a:fontScheme name="Custom 170">
      <a:majorFont>
        <a:latin typeface="Yu Mincho"/>
        <a:ea typeface=""/>
        <a:cs typeface=""/>
      </a:majorFont>
      <a:minorFont>
        <a:latin typeface="Yu Minch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docProps/app.xml><?xml version="1.0" encoding="utf-8"?>
<Properties xmlns="http://schemas.openxmlformats.org/officeDocument/2006/extended-properties" xmlns:vt="http://schemas.openxmlformats.org/officeDocument/2006/docPropsVTypes">
  <TotalTime>28</TotalTime>
  <Words>508</Words>
  <Application>Microsoft Office PowerPoint</Application>
  <PresentationFormat>ワイド画面</PresentationFormat>
  <Paragraphs>31</Paragraphs>
  <Slides>5</Slides>
  <Notes>0</Notes>
  <HiddenSlides>0</HiddenSlides>
  <MMClips>5</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Batang</vt:lpstr>
      <vt:lpstr>Yu Mincho</vt:lpstr>
      <vt:lpstr>Arial</vt:lpstr>
      <vt:lpstr>ArchiveVTI</vt:lpstr>
      <vt:lpstr>関係行政論</vt:lpstr>
      <vt:lpstr>　　医療法　1948年　教科書67頁</vt:lpstr>
      <vt:lpstr>　　　医療計画　教科書69～71頁</vt:lpstr>
      <vt:lpstr>医療に携わる人に関する法律　　　　教科書74頁</vt:lpstr>
      <vt:lpstr>　チーム医療　教科書75頁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宮川　三平</dc:creator>
  <cp:lastModifiedBy>宮川　三平</cp:lastModifiedBy>
  <cp:revision>317</cp:revision>
  <dcterms:created xsi:type="dcterms:W3CDTF">2022-05-05T04:10:28Z</dcterms:created>
  <dcterms:modified xsi:type="dcterms:W3CDTF">2022-05-07T04:31:39Z</dcterms:modified>
</cp:coreProperties>
</file>