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5" autoAdjust="0"/>
    <p:restoredTop sz="94660"/>
  </p:normalViewPr>
  <p:slideViewPr>
    <p:cSldViewPr snapToGrid="0">
      <p:cViewPr varScale="1">
        <p:scale>
          <a:sx n="47" d="100"/>
          <a:sy n="47" d="100"/>
        </p:scale>
        <p:origin x="5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171567-58D1-72B1-8C4A-C1C0F871F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3B764A8-55B6-512A-ED4A-331C8680A5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DBAE3A-C3F2-65AE-7C4C-9DD3600F7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52F2F4-B2B4-EAB6-0FBF-FC793E0C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5E6FA7-F62F-D398-AF0B-FFB1EB0D2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882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6BB5CB-9A52-6E93-3D02-CDC8645B9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98E8E04-9688-0FE0-36A7-5A5903BF00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83ED9F-C50B-26BF-B178-C257FDC80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40CF0C-35A5-8005-0C5B-3D968546D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8828B1-867F-3058-8C69-4180DE7AE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065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A30A72-DB44-7108-32A7-C2BB1D7CA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07997C-669A-F86C-1898-C50007B1B6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70A709-FE27-7D9A-3B00-85626534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713DCD-B928-5878-415B-2F0047A78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CD1327-5D01-11D8-FD31-428C359E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2295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0A9E21-1941-CC34-859E-534C29FFB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613AD6-D23A-C190-7665-C91AEED55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871B5B-930C-F889-5DD0-A9CFFB46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3A975A-9682-E4A3-5E29-9C0B9FBDA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2C23B7-0152-E641-8361-140156E56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35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03C6AA-2AA9-85D0-C8D2-60A82414E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B83ADC-0BDB-FBC9-E58D-30729ED94D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7A41A9-266F-1310-B6A5-3F994C491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28F23C-68F9-49CF-D5D9-736C6E74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465DA8-7E2C-8EE7-85BF-4DD3C1DDD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085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484E90-D7C2-3996-D4A0-BABF215E2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BE493B1-3831-F9F9-2AE2-1C7F5A605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6EBE380-8C07-27A0-2158-8684F5CB5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A818F1-CB9C-450B-5761-90D35409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9E9672-ADBC-600F-EED2-23767D57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02C855-BA94-03BD-9360-77447F49B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97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AE877A-0EB9-13FA-35D1-CE2501064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8532174-8BAA-C0AE-4177-4A763CA867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BE1661C-FD0A-826F-D038-3F61DAD77B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7B4DD5F-C47A-63BF-BCDE-B35AF9DE0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B5864E0-FCCE-26B9-4972-8ACBAA920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57386EA-B949-4AB4-F395-32E4A5F16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1EC82C2-8BF5-754F-DAD5-6E24673F5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BFF845F-7C90-1027-0C26-7083F2201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33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5E7D2-61AE-7055-CA52-1BF61C864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1E2F486-C797-8B61-B0CE-11E69ECAE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82F2419-983C-8A6D-FE20-9DF61E3A8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72BCC88-BA14-DDBD-8D03-3CDEDA3A8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000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D18F9A-7FE9-F322-0A7C-18ABF95D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7EDBFE1-2D36-539A-6238-1DCF2B64D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1F5C61-3C5B-3196-EEC1-1FF640F27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60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AAD8F-64A9-DCBA-FE70-83C5AC37B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2DD164-ABAE-B904-8BBC-650925660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2F063F9-524B-6A77-DFF4-1F44873F03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C5A63FD-C191-08EF-FDDB-6EDFF2A4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932446-C98C-EC0F-F720-FB8EFC2D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7E2BD6-B533-78EE-2206-8B0FE630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74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348467-3528-8DA0-2976-9B8AA8547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4EFD4A-2535-7E20-DD09-C606BD4D02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D6331BB-D585-8B23-B79C-473F546AC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7F02A63-B621-BF0B-9C9A-5532379F6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B07E627-8E12-2A84-580B-D888AE7C6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40FA06-3FA4-ECE5-7A0F-F71B89E91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91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C2423EC-3F8E-3179-BA25-25214C3A3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9F4539-27C9-E912-0636-60C092AB0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43FCA0-DF29-6114-6427-AEC564AE8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33EAF-EE96-4FF2-A2EE-9982C4329CCF}" type="datetimeFigureOut">
              <a:rPr kumimoji="1" lang="ja-JP" altLang="en-US" smtClean="0"/>
              <a:t>2023/6/8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158763-BD3A-687C-44FB-8F6048EE9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31F5A0-12C1-02C6-8DCD-DB5C41152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E80B-223A-4306-BA54-D226BECCD6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4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76A4AA66-0D9D-7255-4BFD-F85CA1CE0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292" y="665299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ja-JP" altLang="en-US" sz="2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カーボンニュートラル：</a:t>
            </a:r>
            <a:r>
              <a:rPr lang="en-US" altLang="ja-JP" sz="2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CO2</a:t>
            </a:r>
            <a:r>
              <a:rPr lang="ja-JP" altLang="en-US" sz="27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バランスを０とする。２０５０年目標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5C2C5D-3807-0C6F-AAC5-8DDCAE787FC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280" y="1705294"/>
            <a:ext cx="11927840" cy="5010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38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C4E00AC-96FA-3D5D-E8AA-0AEE13E9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107" y="333476"/>
            <a:ext cx="3429000" cy="1719072"/>
          </a:xfrm>
        </p:spPr>
        <p:txBody>
          <a:bodyPr anchor="b">
            <a:normAutofit/>
          </a:bodyPr>
          <a:lstStyle/>
          <a:p>
            <a:r>
              <a:rPr kumimoji="1" lang="ja-JP" altLang="en-US" sz="3400" b="1" dirty="0"/>
              <a:t>カーボンニュートラルを実現するために</a:t>
            </a:r>
          </a:p>
        </p:txBody>
      </p:sp>
      <p:sp>
        <p:nvSpPr>
          <p:cNvPr id="2057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5A1FFE9-516D-8E07-A4FB-E55F4C3E1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480" y="2807208"/>
            <a:ext cx="4084320" cy="3410712"/>
          </a:xfrm>
        </p:spPr>
        <p:txBody>
          <a:bodyPr anchor="t">
            <a:normAutofit fontScale="62500" lnSpcReduction="20000"/>
          </a:bodyPr>
          <a:lstStyle/>
          <a:p>
            <a:r>
              <a:rPr kumimoji="1" lang="ja-JP" altLang="en-US" b="1" dirty="0"/>
              <a:t>再生可能エネルギーを利用する</a:t>
            </a:r>
            <a:endParaRPr kumimoji="1" lang="en-US" altLang="ja-JP" b="1" dirty="0"/>
          </a:p>
          <a:p>
            <a:endParaRPr kumimoji="1" lang="en-US" altLang="ja-JP" b="1" dirty="0"/>
          </a:p>
          <a:p>
            <a:endParaRPr lang="en-US" altLang="ja-JP" b="1" dirty="0"/>
          </a:p>
          <a:p>
            <a:endParaRPr kumimoji="1" lang="en-US" altLang="ja-JP" b="1" dirty="0"/>
          </a:p>
          <a:p>
            <a:endParaRPr lang="en-US" altLang="ja-JP" b="1" dirty="0"/>
          </a:p>
          <a:p>
            <a:endParaRPr kumimoji="1" lang="en-US" altLang="ja-JP" b="1" dirty="0"/>
          </a:p>
          <a:p>
            <a:endParaRPr lang="en-US" altLang="ja-JP" b="1" dirty="0"/>
          </a:p>
          <a:p>
            <a:endParaRPr lang="en-US" altLang="ja-JP" b="1" dirty="0"/>
          </a:p>
          <a:p>
            <a:r>
              <a:rPr lang="ja-JP" altLang="en-US" b="1" dirty="0"/>
              <a:t>電気自動車</a:t>
            </a:r>
            <a:r>
              <a:rPr lang="en-US" altLang="ja-JP" b="1" dirty="0"/>
              <a:t>(EV)</a:t>
            </a:r>
            <a:r>
              <a:rPr lang="ja-JP" altLang="en-US" b="1" dirty="0"/>
              <a:t>・水素自動車の利用</a:t>
            </a:r>
            <a:endParaRPr lang="en-US" altLang="ja-JP" b="1" dirty="0"/>
          </a:p>
          <a:p>
            <a:r>
              <a:rPr lang="ja-JP" altLang="en-US" b="1" dirty="0"/>
              <a:t>森林の再生、緑化など</a:t>
            </a:r>
            <a:endParaRPr lang="en-US" altLang="ja-JP" b="1" dirty="0"/>
          </a:p>
          <a:p>
            <a:endParaRPr lang="en-US" altLang="ja-JP" sz="1500" dirty="0"/>
          </a:p>
          <a:p>
            <a:endParaRPr kumimoji="1" lang="ja-JP" altLang="en-US" sz="1500" dirty="0"/>
          </a:p>
        </p:txBody>
      </p:sp>
      <p:pic>
        <p:nvPicPr>
          <p:cNvPr id="2050" name="Picture 2" descr="大阪府／再生可能エネルギー電気の利用について">
            <a:extLst>
              <a:ext uri="{FF2B5EF4-FFF2-40B4-BE49-F238E27FC236}">
                <a16:creationId xmlns:a16="http://schemas.microsoft.com/office/drawing/2014/main" id="{A45F5C84-37A5-5695-C5F6-495A03488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3214" y="819074"/>
            <a:ext cx="6903720" cy="3693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10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4" name="Rectangle 308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3AC528FA-6A81-C217-0BDF-82D28F827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550" y="2450579"/>
            <a:ext cx="4368602" cy="1956841"/>
          </a:xfrm>
        </p:spPr>
        <p:txBody>
          <a:bodyPr anchor="b">
            <a:noAutofit/>
          </a:bodyPr>
          <a:lstStyle/>
          <a:p>
            <a:r>
              <a:rPr lang="ja-JP" altLang="en-US" sz="3600" b="1" i="0" dirty="0">
                <a:effectLst/>
                <a:latin typeface="Century Gothic" panose="020B0502020202020204" pitchFamily="34" charset="0"/>
              </a:rPr>
              <a:t>オーストラリアの</a:t>
            </a:r>
            <a:r>
              <a:rPr lang="en-US" altLang="ja-JP" sz="3600" i="0" dirty="0">
                <a:effectLst/>
                <a:latin typeface="Century Gothic" panose="020B0502020202020204" pitchFamily="34" charset="0"/>
              </a:rPr>
              <a:t>2</a:t>
            </a:r>
            <a:r>
              <a:rPr lang="ja-JP" altLang="en-US" sz="3600" b="1" i="0" dirty="0">
                <a:effectLst/>
                <a:latin typeface="Century Gothic" panose="020B0502020202020204" pitchFamily="34" charset="0"/>
              </a:rPr>
              <a:t>つの都市が</a:t>
            </a:r>
            <a:r>
              <a:rPr lang="en-US" altLang="ja-JP" sz="3600" i="0" dirty="0">
                <a:effectLst/>
                <a:latin typeface="Century Gothic" panose="020B0502020202020204" pitchFamily="34" charset="0"/>
              </a:rPr>
              <a:t>100%</a:t>
            </a:r>
            <a:r>
              <a:rPr lang="ja-JP" altLang="en-US" sz="3600" b="1" i="0" dirty="0">
                <a:effectLst/>
                <a:latin typeface="Century Gothic" panose="020B0502020202020204" pitchFamily="34" charset="0"/>
              </a:rPr>
              <a:t>再生可能エネルギーを動力源とするようになった。シドニーとアデレードの</a:t>
            </a:r>
            <a:r>
              <a:rPr lang="en-US" altLang="ja-JP" sz="3600" i="0" dirty="0">
                <a:effectLst/>
                <a:latin typeface="Century Gothic" panose="020B0502020202020204" pitchFamily="34" charset="0"/>
              </a:rPr>
              <a:t>2</a:t>
            </a:r>
            <a:r>
              <a:rPr lang="ja-JP" altLang="en-US" sz="3600" b="1" i="0" dirty="0">
                <a:effectLst/>
                <a:latin typeface="Century Gothic" panose="020B0502020202020204" pitchFamily="34" charset="0"/>
              </a:rPr>
              <a:t>つの都市</a:t>
            </a:r>
            <a:endParaRPr kumimoji="1" lang="ja-JP" altLang="en-US" sz="3600" b="1" dirty="0"/>
          </a:p>
        </p:txBody>
      </p:sp>
      <p:sp>
        <p:nvSpPr>
          <p:cNvPr id="308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8" name="Content Placeholder 3077">
            <a:extLst>
              <a:ext uri="{FF2B5EF4-FFF2-40B4-BE49-F238E27FC236}">
                <a16:creationId xmlns:a16="http://schemas.microsoft.com/office/drawing/2014/main" id="{C6582C09-8246-9448-1A37-55A970E44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4904899"/>
            <a:ext cx="4243589" cy="3320668"/>
          </a:xfrm>
        </p:spPr>
        <p:txBody>
          <a:bodyPr>
            <a:normAutofit/>
          </a:bodyPr>
          <a:lstStyle/>
          <a:p>
            <a:endParaRPr lang="en-US" sz="22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27296CFA-A952-5B44-9BE4-40A38672D4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82" r="21298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77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8.働きがいも経済成長も">
            <a:extLst>
              <a:ext uri="{FF2B5EF4-FFF2-40B4-BE49-F238E27FC236}">
                <a16:creationId xmlns:a16="http://schemas.microsoft.com/office/drawing/2014/main" id="{BAF4763F-B70B-B660-9D3C-D24591D8117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28" name="Picture 4" descr="SDGs（持続可能な開発目標）とは？ 17の目標などわかりやすく解説">
            <a:extLst>
              <a:ext uri="{FF2B5EF4-FFF2-40B4-BE49-F238E27FC236}">
                <a16:creationId xmlns:a16="http://schemas.microsoft.com/office/drawing/2014/main" id="{BD1F1D37-BB18-0A47-A861-44FB9BDA6B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800"/>
            <a:ext cx="12192000" cy="675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701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65</Words>
  <Application>Microsoft Office PowerPoint</Application>
  <PresentationFormat>ワイド画面</PresentationFormat>
  <Paragraphs>13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游ゴシック</vt:lpstr>
      <vt:lpstr>游ゴシック Light</vt:lpstr>
      <vt:lpstr>Arial</vt:lpstr>
      <vt:lpstr>Century Gothic</vt:lpstr>
      <vt:lpstr>Office テーマ</vt:lpstr>
      <vt:lpstr>カーボンニュートラル：CO2バランスを０とする。２０５０年目標</vt:lpstr>
      <vt:lpstr>カーボンニュートラルを実現するために</vt:lpstr>
      <vt:lpstr>オーストラリアの2つの都市が100%再生可能エネルギーを動力源とするようになった。シドニーとアデレードの2つの都市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カーボンニュートラル：CO2バランスを０とする。２０５０年目標</dc:title>
  <dc:creator>宮川 三平</dc:creator>
  <cp:lastModifiedBy>宮川 三平</cp:lastModifiedBy>
  <cp:revision>2</cp:revision>
  <cp:lastPrinted>2023-06-07T21:07:28Z</cp:lastPrinted>
  <dcterms:created xsi:type="dcterms:W3CDTF">2023-06-07T00:38:31Z</dcterms:created>
  <dcterms:modified xsi:type="dcterms:W3CDTF">2023-06-07T21:07:38Z</dcterms:modified>
</cp:coreProperties>
</file>