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386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23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790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866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847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207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85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4971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988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37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452BC-24A6-42CF-B598-55E13BA77C98}" type="datetimeFigureOut">
              <a:rPr kumimoji="1" lang="ja-JP" altLang="en-US" smtClean="0"/>
              <a:t>2020/6/9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21EEA-2DB0-43C1-99CD-F50E240A49B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44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6.jp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1"/>
            <a:ext cx="12191999" cy="685799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36148" y="95977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3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267" y="1094394"/>
            <a:ext cx="6032089" cy="5325960"/>
          </a:xfrm>
          <a:prstGeom prst="rect">
            <a:avLst/>
          </a:prstGeom>
        </p:spPr>
      </p:pic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7200" dirty="0"/>
              <a:t>　椎体の圧迫骨折</a:t>
            </a:r>
          </a:p>
        </p:txBody>
      </p:sp>
      <p:pic>
        <p:nvPicPr>
          <p:cNvPr id="6" name="コンテンツ プレースホルダー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064" y="1445342"/>
            <a:ext cx="5810866" cy="5206181"/>
          </a:xfr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20073" y="59428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14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4181" y="232389"/>
            <a:ext cx="11238271" cy="1325563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5400" dirty="0"/>
              <a:t>大腿骨骨折（頸部骨折、転子部骨折）</a:t>
            </a:r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1445342"/>
            <a:ext cx="5574890" cy="5412658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978" y="1403086"/>
            <a:ext cx="5056239" cy="494070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77829" y="565506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6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52948" y="2618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7200" dirty="0"/>
              <a:t>大腿骨頸部骨折</a:t>
            </a:r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29" y="1690688"/>
            <a:ext cx="6091084" cy="5019828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13" y="1690688"/>
            <a:ext cx="5717458" cy="5019828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95397" y="890399"/>
            <a:ext cx="392409" cy="35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4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2" y="0"/>
            <a:ext cx="12118257" cy="6858000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01400" y="48716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6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46" y="-73742"/>
            <a:ext cx="5867400" cy="6961239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742"/>
            <a:ext cx="5973096" cy="6931742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02184" y="454545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5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86827" y="144266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6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16</Words>
  <Application>Microsoft Office PowerPoint</Application>
  <PresentationFormat>ワイド画面</PresentationFormat>
  <Paragraphs>3</Paragraphs>
  <Slides>7</Slides>
  <Notes>0</Notes>
  <HiddenSlides>0</HiddenSlides>
  <MMClips>7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　椎体の圧迫骨折</vt:lpstr>
      <vt:lpstr>大腿骨骨折（頸部骨折、転子部骨折）</vt:lpstr>
      <vt:lpstr>大腿骨頸部骨折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miyakawa</dc:creator>
  <cp:lastModifiedBy>宮川 三平</cp:lastModifiedBy>
  <cp:revision>8</cp:revision>
  <dcterms:created xsi:type="dcterms:W3CDTF">2018-05-20T04:44:07Z</dcterms:created>
  <dcterms:modified xsi:type="dcterms:W3CDTF">2020-06-09T04:27:27Z</dcterms:modified>
</cp:coreProperties>
</file>