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3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E4CA99-111A-8619-7776-B8767C76E5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5F050FE-97EF-AF68-68B8-8F2BD2961E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F1D6CB-0A03-4A0B-3C40-653BD6B85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CFC-D812-47E2-937D-7685277379FB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B962F0-6AC5-BFB4-BA60-71E553ECC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CCBBA1-AE5D-71BD-D3B2-C2A018C9C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3B0D-8D1C-492E-9892-E9C948321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74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646980-D951-015D-3A5C-A45E12256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AF75DD5-D53A-6810-7537-0AAB5C7263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CCB71E0-1947-86E3-492E-32785DA07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CFC-D812-47E2-937D-7685277379FB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2F4EFA-28B0-EE31-F39D-FE096BAEC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ED2845-55B8-EDCF-1296-01BB6D36C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3B0D-8D1C-492E-9892-E9C948321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593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C1DE7CD-A3E5-1495-8029-F35E6C30D9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6B1A615-73E9-1B22-E9AA-01FB8D26E2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2E26D9-1AFF-4B89-4403-AA62C4D70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CFC-D812-47E2-937D-7685277379FB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749721-8A3F-CA4C-1EE3-311FD7506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E89CF5-BF05-33AC-44FD-C0A45DF2E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3B0D-8D1C-492E-9892-E9C948321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029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F40AA8-BC69-2848-ABF2-B6DFCCC2C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B47A8D-2812-618F-EAA5-128981C6A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21CADE-E541-C8D3-D09D-AC116659E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CFC-D812-47E2-937D-7685277379FB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DDB399-6054-581B-11CB-7FE990FF2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6CEC566-F986-0D07-7CBD-6BF30F85E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3B0D-8D1C-492E-9892-E9C948321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43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FA010F-C46A-5197-DB13-36744E050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8F5874-7370-4E70-90EF-EB4856852E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582C25-73E2-D8F7-2F6E-7FE84CF0E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CFC-D812-47E2-937D-7685277379FB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7BCC7D-62CB-AD47-7D00-2A946D50D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C69EBF6-0D6D-A050-EFC4-87279AA25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3B0D-8D1C-492E-9892-E9C948321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620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D27830-3E82-701B-8440-AFC7B20F2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F774BF-8B56-B625-2F60-308FD1F33F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7BF1FFB-BF8E-8EA7-5CCC-6427998762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75666BD-09F5-876E-1D27-83DC8049A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CFC-D812-47E2-937D-7685277379FB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4C68466-D569-BCB0-3281-D2E3D0550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621C1AC-456F-197A-93F6-0E2A38BC3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3B0D-8D1C-492E-9892-E9C948321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008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6385C4-8A4E-D82D-B8E2-617D84A4F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6CB3AC2-50D8-3829-A2CE-FA42482277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3CC3556-2669-FDDC-70DF-CEFC01B6AA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22CF9A1-AFD5-3645-C041-782DBC07CD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58605C8-8C99-DA4D-5B51-651BEF2E28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90CC090-7D1B-609D-C0C7-85B219888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CFC-D812-47E2-937D-7685277379FB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D570772-C9E2-16DE-A8F2-B1EB4E88E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BCB6150-A3F0-4F22-7CBC-489290202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3B0D-8D1C-492E-9892-E9C948321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1953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A828E0-796B-4710-FDCD-EA66D7292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9D64B91-F074-595C-457B-0E4CFE8D8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CFC-D812-47E2-937D-7685277379FB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5B62C82-74AB-6562-CC7E-89D52E322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19C7F88-9AE2-6F5E-6AD2-0F1759299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3B0D-8D1C-492E-9892-E9C948321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2341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C1984D0-0655-BF0D-EBDB-40FFA5C8A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CFC-D812-47E2-937D-7685277379FB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DDB978E-E5F3-EB37-D675-2E261A9F2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C0A3625-7BD3-B964-7FD6-70C9502FA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3B0D-8D1C-492E-9892-E9C948321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6403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28F382-1CC1-E0E9-1D1B-2C2A3EFF9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EEC5785-9ED5-166F-D189-37853B93F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6C96961-0663-E8FA-ABC2-FA47BA1759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3678F4C-4013-4C0A-55B3-FA4B0C19C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CFC-D812-47E2-937D-7685277379FB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0513E85-A427-4815-EF73-D49E61146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E9F6B64-CE31-74B9-1EF0-537202EC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3B0D-8D1C-492E-9892-E9C948321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521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395DD4-0A4C-C109-EBB6-6FF0C9555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338C9B1-8500-6C93-251E-74692129BC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ACE3183-A999-E64D-1DE7-5238B9D40D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B92CCC0-ABDF-E0D8-FB5F-8BE21E5F3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CFC-D812-47E2-937D-7685277379FB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DABA4EA-207E-0507-57FC-E09642792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D319352-E80B-1A5B-6B1B-F7A1C4BFD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3B0D-8D1C-492E-9892-E9C948321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86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06028D0-D09D-DF07-6592-CA8977A2F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68E37D-979C-B585-0434-7E132AAF21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C3119BA-0580-BDC0-E40B-BD38363DC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84BCFC-D812-47E2-937D-7685277379FB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5793C3-34BD-FB17-8310-AE1288652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106CD3-8B71-3E25-014D-898925816F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013B0D-8D1C-492E-9892-E9C948321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9351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B6109D-6344-46DC-36C9-220CC3F5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4800" dirty="0"/>
              <a:t>がん治療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B88DA-E8A7-B19A-08B9-F56DE7F63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122" y="1194100"/>
            <a:ext cx="11811897" cy="54971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/>
              <a:t>⓵手術（開腹、開胸、開頭など➡　</a:t>
            </a:r>
            <a:endParaRPr kumimoji="1" lang="en-US" altLang="ja-JP" sz="4800" dirty="0"/>
          </a:p>
          <a:p>
            <a:pPr marL="0" indent="0">
              <a:buNone/>
            </a:pPr>
            <a:r>
              <a:rPr lang="ja-JP" altLang="en-US" sz="4800" dirty="0"/>
              <a:t>　</a:t>
            </a:r>
            <a:r>
              <a:rPr kumimoji="1" lang="ja-JP" altLang="en-US" sz="4800" dirty="0"/>
              <a:t>内視鏡、ダビンチ手術など負担軽減へ）</a:t>
            </a:r>
            <a:endParaRPr kumimoji="1" lang="en-US" altLang="ja-JP" sz="4800" dirty="0"/>
          </a:p>
          <a:p>
            <a:pPr marL="0" indent="0">
              <a:buNone/>
            </a:pPr>
            <a:r>
              <a:rPr kumimoji="1" lang="ja-JP" altLang="en-US" sz="4800" dirty="0"/>
              <a:t>⓶化学療法</a:t>
            </a:r>
            <a:endParaRPr kumimoji="1" lang="en-US" altLang="ja-JP" sz="4800" dirty="0"/>
          </a:p>
          <a:p>
            <a:pPr marL="0" indent="0">
              <a:buNone/>
            </a:pPr>
            <a:r>
              <a:rPr lang="ja-JP" altLang="en-US" sz="4800" dirty="0"/>
              <a:t>⓷放射線治療（</a:t>
            </a:r>
            <a:r>
              <a:rPr lang="en-US" altLang="ja-JP" sz="4800" dirty="0"/>
              <a:t>X</a:t>
            </a:r>
            <a:r>
              <a:rPr lang="ja-JP" altLang="en-US" sz="4800" dirty="0"/>
              <a:t>線、陽子線、重粒子線）</a:t>
            </a:r>
            <a:endParaRPr lang="en-US" altLang="ja-JP" sz="4800" dirty="0"/>
          </a:p>
          <a:p>
            <a:pPr marL="0" indent="0">
              <a:buNone/>
            </a:pPr>
            <a:r>
              <a:rPr lang="ja-JP" altLang="en-US" sz="4800" dirty="0"/>
              <a:t>④ホルモン療法</a:t>
            </a:r>
            <a:endParaRPr lang="en-US" altLang="ja-JP" sz="4800" dirty="0"/>
          </a:p>
          <a:p>
            <a:pPr marL="0" indent="0">
              <a:buNone/>
            </a:pPr>
            <a:r>
              <a:rPr lang="ja-JP" altLang="en-US" sz="4800" dirty="0"/>
              <a:t>⑤</a:t>
            </a:r>
            <a:r>
              <a:rPr lang="ja-JP" altLang="en-US" sz="4800" b="1" dirty="0"/>
              <a:t>免疫療法（免疫チェックポイント阻害治療、光免疫治療）</a:t>
            </a:r>
            <a:endParaRPr lang="en-US" altLang="ja-JP" sz="4800" b="1" dirty="0"/>
          </a:p>
        </p:txBody>
      </p:sp>
    </p:spTree>
    <p:extLst>
      <p:ext uri="{BB962C8B-B14F-4D97-AF65-F5344CB8AC3E}">
        <p14:creationId xmlns:p14="http://schemas.microsoft.com/office/powerpoint/2010/main" val="3280156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0C5ACC03-3153-0BE2-DAD1-CD732835F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960"/>
            <a:ext cx="10515600" cy="1325563"/>
          </a:xfrm>
        </p:spPr>
        <p:txBody>
          <a:bodyPr/>
          <a:lstStyle/>
          <a:p>
            <a:pPr algn="ctr"/>
            <a:r>
              <a:rPr lang="ja-JP" altLang="en-US" b="1" dirty="0"/>
              <a:t>免疫チェックポイント阻害治療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62B0C8D6-84CF-EF53-A857-B6D5C3B5C15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0461"/>
            <a:ext cx="12123868" cy="5125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D8D14CD-EA03-4B36-6D2C-35ACECBC91C6}"/>
              </a:ext>
            </a:extLst>
          </p:cNvPr>
          <p:cNvSpPr txBox="1"/>
          <p:nvPr/>
        </p:nvSpPr>
        <p:spPr>
          <a:xfrm>
            <a:off x="6428710" y="6169709"/>
            <a:ext cx="60951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https://oshiete-gan.jp/lung/treatment/medicine/ici.html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82457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72E61A-BAA0-CC19-CFAF-2C497F871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9113" y="0"/>
            <a:ext cx="10515600" cy="1325563"/>
          </a:xfrm>
        </p:spPr>
        <p:txBody>
          <a:bodyPr>
            <a:normAutofit/>
          </a:bodyPr>
          <a:lstStyle/>
          <a:p>
            <a:r>
              <a:rPr kumimoji="1" lang="ja-JP" altLang="en-US" b="1" dirty="0"/>
              <a:t>光免疫治療</a:t>
            </a:r>
            <a:r>
              <a:rPr kumimoji="1" lang="ja-JP" altLang="en-US" dirty="0"/>
              <a:t>（</a:t>
            </a:r>
            <a:r>
              <a:rPr kumimoji="1" lang="ja-JP" altLang="en-US" sz="3600" dirty="0"/>
              <a:t>外科、化学療法、放射線治療、ホルモン療法、免疫療法に続く第５の治療）</a:t>
            </a:r>
          </a:p>
        </p:txBody>
      </p:sp>
      <p:pic>
        <p:nvPicPr>
          <p:cNvPr id="1026" name="Picture 2" descr="図">
            <a:extLst>
              <a:ext uri="{FF2B5EF4-FFF2-40B4-BE49-F238E27FC236}">
                <a16:creationId xmlns:a16="http://schemas.microsoft.com/office/drawing/2014/main" id="{A2EAE0AA-B2F2-6C67-3FF3-7DA9B6CA76F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194100"/>
            <a:ext cx="11353800" cy="5078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E9937C1-54CC-72E6-AA57-9C44D855BF55}"/>
              </a:ext>
            </a:extLst>
          </p:cNvPr>
          <p:cNvSpPr txBox="1"/>
          <p:nvPr/>
        </p:nvSpPr>
        <p:spPr>
          <a:xfrm>
            <a:off x="7332921" y="63644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/>
              <a:t>https://medical.jiji.com/topics/2307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53507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112</Words>
  <Application>Microsoft Office PowerPoint</Application>
  <PresentationFormat>ワイド画面</PresentationFormat>
  <Paragraphs>11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がん治療</vt:lpstr>
      <vt:lpstr>免疫チェックポイント阻害治療</vt:lpstr>
      <vt:lpstr>光免疫治療（外科、化学療法、放射線治療、ホルモン療法、免疫療法に続く第５の治療）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免疫チェックポイント阻害治療</dc:title>
  <dc:creator>三平 宮川</dc:creator>
  <cp:lastModifiedBy>三平 宮川</cp:lastModifiedBy>
  <cp:revision>3</cp:revision>
  <dcterms:created xsi:type="dcterms:W3CDTF">2024-05-03T23:40:38Z</dcterms:created>
  <dcterms:modified xsi:type="dcterms:W3CDTF">2025-05-21T02:43:56Z</dcterms:modified>
</cp:coreProperties>
</file>