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1B24F-8224-4AC9-BFB6-BACC46413E59}" v="209" dt="2022-05-29T23:32:54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5/30/2022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9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9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86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6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03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9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0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6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9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4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0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6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 spc="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2400" b="0" i="0" kern="1200" spc="9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2000" b="0" i="0" kern="1200" spc="9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1800" b="0" i="0" kern="1200" spc="9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1600" b="0" i="0" kern="1200" spc="9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900"/>
        </a:spcBef>
        <a:buFont typeface="Arial" panose="020B0604020202020204" pitchFamily="34" charset="0"/>
        <a:buChar char="•"/>
        <a:defRPr sz="1400" b="0" i="0" kern="1200" spc="9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9751" y="768334"/>
            <a:ext cx="6479629" cy="2866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5100"/>
              <a:t>保健医療分野に関係する法律・制度</a:t>
            </a:r>
            <a:br>
              <a:rPr lang="ja-JP" altLang="en-US" sz="5100"/>
            </a:br>
            <a:r>
              <a:rPr lang="ja-JP" altLang="en-US" sz="5100"/>
              <a:t>（２）　精神科医療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68ACE9-69DB-98B8-7B3E-4FE798392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67" r="15070" b="6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6E88BF-6784-97AA-E5C0-C440A8C1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Meiryo"/>
              </a:rPr>
              <a:t>精神科医療・精神保健に関わる法律の歴史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D7290C-259C-C7B5-A058-DB670ABC6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79" y="2595445"/>
            <a:ext cx="9440406" cy="4515612"/>
          </a:xfrm>
        </p:spPr>
        <p:txBody>
          <a:bodyPr lIns="109728" tIns="109728" rIns="109728" bIns="91440" anchor="t"/>
          <a:lstStyle/>
          <a:p>
            <a:r>
              <a:rPr lang="ja-JP" altLang="en-US">
                <a:ea typeface="Meiryo"/>
              </a:rPr>
              <a:t>精神病者監護法（1900年）家族などの恣意的処遇を改善</a:t>
            </a:r>
          </a:p>
          <a:p>
            <a:r>
              <a:rPr lang="ja-JP" altLang="en-US">
                <a:ea typeface="Meiryo"/>
              </a:rPr>
              <a:t>精神病院法（1919年）</a:t>
            </a:r>
          </a:p>
          <a:p>
            <a:r>
              <a:rPr lang="ja-JP" altLang="en-US">
                <a:ea typeface="Meiryo"/>
              </a:rPr>
              <a:t>精神衛生法（1950年）</a:t>
            </a:r>
          </a:p>
          <a:p>
            <a:pPr marL="0" indent="0">
              <a:buNone/>
            </a:pPr>
            <a:r>
              <a:rPr lang="ja-JP" altLang="en-US">
                <a:ea typeface="Meiryo"/>
              </a:rPr>
              <a:t>　　　↓　2回の改称</a:t>
            </a:r>
            <a:endParaRPr lang="ja-JP" altLang="en-US" dirty="0">
              <a:ea typeface="Meiryo"/>
            </a:endParaRPr>
          </a:p>
          <a:p>
            <a:r>
              <a:rPr lang="ja-JP" altLang="en-US">
                <a:ea typeface="Meiryo"/>
              </a:rPr>
              <a:t>精神保健及び精神障害者福祉に関する法律（精神保健福祉法）2013年改正</a:t>
            </a:r>
            <a:endParaRPr lang="ja-JP" altLang="en-US" dirty="0">
              <a:ea typeface="Meiryo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精神科医療の基本的制度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（精神保健福祉法）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地域生活支援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①入院患者の退院促進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②地域精神医療・生活支援の充実</a:t>
            </a:r>
            <a:endParaRPr kumimoji="1" lang="en-US" altLang="ja-JP" dirty="0" smtClean="0"/>
          </a:p>
          <a:p>
            <a:r>
              <a:rPr kumimoji="1" lang="ja-JP" altLang="en-US" dirty="0" smtClean="0"/>
              <a:t>患者権利擁護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①インフォームドコンセント原則と権利の制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限における手続きの厳格化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②精神保健指定医についての規定の整備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③精神医療審査会の権限の強化</a:t>
            </a:r>
            <a:endParaRPr kumimoji="1" lang="ja-JP" altLang="en-US" dirty="0"/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08371" y="1855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unchcardVTI">
  <a:themeElements>
    <a:clrScheme name="AnalogousFromRegularSeedRightStep">
      <a:dk1>
        <a:srgbClr val="000000"/>
      </a:dk1>
      <a:lt1>
        <a:srgbClr val="FFFFFF"/>
      </a:lt1>
      <a:dk2>
        <a:srgbClr val="311C1F"/>
      </a:dk2>
      <a:lt2>
        <a:srgbClr val="F3F0F0"/>
      </a:lt2>
      <a:accent1>
        <a:srgbClr val="45AFAE"/>
      </a:accent1>
      <a:accent2>
        <a:srgbClr val="3B82B1"/>
      </a:accent2>
      <a:accent3>
        <a:srgbClr val="4D62C3"/>
      </a:accent3>
      <a:accent4>
        <a:srgbClr val="593EB3"/>
      </a:accent4>
      <a:accent5>
        <a:srgbClr val="9A4DC3"/>
      </a:accent5>
      <a:accent6>
        <a:srgbClr val="B13BA9"/>
      </a:accent6>
      <a:hlink>
        <a:srgbClr val="BF3F41"/>
      </a:hlink>
      <a:folHlink>
        <a:srgbClr val="7F7F7F"/>
      </a:folHlink>
    </a:clrScheme>
    <a:fontScheme name="Punchcard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149</Words>
  <Application>Microsoft Office PowerPoint</Application>
  <PresentationFormat>ワイド画面</PresentationFormat>
  <Paragraphs>16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Meiryo</vt:lpstr>
      <vt:lpstr>Arial</vt:lpstr>
      <vt:lpstr>PunchcardVTI</vt:lpstr>
      <vt:lpstr>保健医療分野に関係する法律・制度 （２）　精神科医療</vt:lpstr>
      <vt:lpstr>精神科医療・精神保健に関わる法律の歴史</vt:lpstr>
      <vt:lpstr>精神科医療の基本的制度 （精神保健福祉法）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宮川　三平</dc:creator>
  <cp:lastModifiedBy>宮川　三平</cp:lastModifiedBy>
  <cp:revision>78</cp:revision>
  <dcterms:created xsi:type="dcterms:W3CDTF">2022-05-29T23:19:20Z</dcterms:created>
  <dcterms:modified xsi:type="dcterms:W3CDTF">2022-05-30T04:06:48Z</dcterms:modified>
</cp:coreProperties>
</file>