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61" r:id="rId4"/>
    <p:sldId id="262" r:id="rId5"/>
    <p:sldId id="263" r:id="rId6"/>
    <p:sldId id="258" r:id="rId7"/>
    <p:sldId id="260" r:id="rId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85" autoAdjust="0"/>
    <p:restoredTop sz="94660"/>
  </p:normalViewPr>
  <p:slideViewPr>
    <p:cSldViewPr snapToGrid="0">
      <p:cViewPr varScale="1">
        <p:scale>
          <a:sx n="65" d="100"/>
          <a:sy n="65" d="100"/>
        </p:scale>
        <p:origin x="57"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D3E721-71A1-E5FF-4C41-F84824DA91D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F781693-E4A5-E93E-E56B-D883528078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CDA6BC6-9EE7-2F45-D2E7-04E88D1AB9C3}"/>
              </a:ext>
            </a:extLst>
          </p:cNvPr>
          <p:cNvSpPr>
            <a:spLocks noGrp="1"/>
          </p:cNvSpPr>
          <p:nvPr>
            <p:ph type="dt" sz="half" idx="10"/>
          </p:nvPr>
        </p:nvSpPr>
        <p:spPr/>
        <p:txBody>
          <a:bodyPr/>
          <a:lstStyle/>
          <a:p>
            <a:fld id="{7E484456-BBF3-4BD3-8694-088F27CCD4BE}" type="datetimeFigureOut">
              <a:rPr kumimoji="1" lang="ja-JP" altLang="en-US" smtClean="0"/>
              <a:t>2023/5/24</a:t>
            </a:fld>
            <a:endParaRPr kumimoji="1" lang="ja-JP" altLang="en-US"/>
          </a:p>
        </p:txBody>
      </p:sp>
      <p:sp>
        <p:nvSpPr>
          <p:cNvPr id="5" name="フッター プレースホルダー 4">
            <a:extLst>
              <a:ext uri="{FF2B5EF4-FFF2-40B4-BE49-F238E27FC236}">
                <a16:creationId xmlns:a16="http://schemas.microsoft.com/office/drawing/2014/main" id="{6FD24546-EAFD-2E22-5B90-679F372F685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97EA2DE-877A-FAEC-57EF-90D863A4BB2E}"/>
              </a:ext>
            </a:extLst>
          </p:cNvPr>
          <p:cNvSpPr>
            <a:spLocks noGrp="1"/>
          </p:cNvSpPr>
          <p:nvPr>
            <p:ph type="sldNum" sz="quarter" idx="12"/>
          </p:nvPr>
        </p:nvSpPr>
        <p:spPr/>
        <p:txBody>
          <a:bodyPr/>
          <a:lstStyle/>
          <a:p>
            <a:fld id="{7E66B471-F20F-4532-BDB7-52D97A80AC88}" type="slidenum">
              <a:rPr kumimoji="1" lang="ja-JP" altLang="en-US" smtClean="0"/>
              <a:t>‹#›</a:t>
            </a:fld>
            <a:endParaRPr kumimoji="1" lang="ja-JP" altLang="en-US"/>
          </a:p>
        </p:txBody>
      </p:sp>
    </p:spTree>
    <p:extLst>
      <p:ext uri="{BB962C8B-B14F-4D97-AF65-F5344CB8AC3E}">
        <p14:creationId xmlns:p14="http://schemas.microsoft.com/office/powerpoint/2010/main" val="3061587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BDE8C4-FDAF-4123-B83B-41FD5401C0F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4B7B47F-9A24-3848-4388-E133B57D830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F175A44-3DC4-EDA2-7819-42FF93B6B210}"/>
              </a:ext>
            </a:extLst>
          </p:cNvPr>
          <p:cNvSpPr>
            <a:spLocks noGrp="1"/>
          </p:cNvSpPr>
          <p:nvPr>
            <p:ph type="dt" sz="half" idx="10"/>
          </p:nvPr>
        </p:nvSpPr>
        <p:spPr/>
        <p:txBody>
          <a:bodyPr/>
          <a:lstStyle/>
          <a:p>
            <a:fld id="{7E484456-BBF3-4BD3-8694-088F27CCD4BE}" type="datetimeFigureOut">
              <a:rPr kumimoji="1" lang="ja-JP" altLang="en-US" smtClean="0"/>
              <a:t>2023/5/24</a:t>
            </a:fld>
            <a:endParaRPr kumimoji="1" lang="ja-JP" altLang="en-US"/>
          </a:p>
        </p:txBody>
      </p:sp>
      <p:sp>
        <p:nvSpPr>
          <p:cNvPr id="5" name="フッター プレースホルダー 4">
            <a:extLst>
              <a:ext uri="{FF2B5EF4-FFF2-40B4-BE49-F238E27FC236}">
                <a16:creationId xmlns:a16="http://schemas.microsoft.com/office/drawing/2014/main" id="{87B2CD79-E81F-FDDD-38C6-23CCD6B8E01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37F8089-4004-CA81-97A8-5541881C3F47}"/>
              </a:ext>
            </a:extLst>
          </p:cNvPr>
          <p:cNvSpPr>
            <a:spLocks noGrp="1"/>
          </p:cNvSpPr>
          <p:nvPr>
            <p:ph type="sldNum" sz="quarter" idx="12"/>
          </p:nvPr>
        </p:nvSpPr>
        <p:spPr/>
        <p:txBody>
          <a:bodyPr/>
          <a:lstStyle/>
          <a:p>
            <a:fld id="{7E66B471-F20F-4532-BDB7-52D97A80AC88}" type="slidenum">
              <a:rPr kumimoji="1" lang="ja-JP" altLang="en-US" smtClean="0"/>
              <a:t>‹#›</a:t>
            </a:fld>
            <a:endParaRPr kumimoji="1" lang="ja-JP" altLang="en-US"/>
          </a:p>
        </p:txBody>
      </p:sp>
    </p:spTree>
    <p:extLst>
      <p:ext uri="{BB962C8B-B14F-4D97-AF65-F5344CB8AC3E}">
        <p14:creationId xmlns:p14="http://schemas.microsoft.com/office/powerpoint/2010/main" val="3646550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E9BDE34-224E-B2E5-408D-35A3EB2E5B7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4B47E68-6696-FE68-C52F-C765BF77B5C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E7D3B69-3ACC-C97C-806E-9BBFCE07E49C}"/>
              </a:ext>
            </a:extLst>
          </p:cNvPr>
          <p:cNvSpPr>
            <a:spLocks noGrp="1"/>
          </p:cNvSpPr>
          <p:nvPr>
            <p:ph type="dt" sz="half" idx="10"/>
          </p:nvPr>
        </p:nvSpPr>
        <p:spPr/>
        <p:txBody>
          <a:bodyPr/>
          <a:lstStyle/>
          <a:p>
            <a:fld id="{7E484456-BBF3-4BD3-8694-088F27CCD4BE}" type="datetimeFigureOut">
              <a:rPr kumimoji="1" lang="ja-JP" altLang="en-US" smtClean="0"/>
              <a:t>2023/5/24</a:t>
            </a:fld>
            <a:endParaRPr kumimoji="1" lang="ja-JP" altLang="en-US"/>
          </a:p>
        </p:txBody>
      </p:sp>
      <p:sp>
        <p:nvSpPr>
          <p:cNvPr id="5" name="フッター プレースホルダー 4">
            <a:extLst>
              <a:ext uri="{FF2B5EF4-FFF2-40B4-BE49-F238E27FC236}">
                <a16:creationId xmlns:a16="http://schemas.microsoft.com/office/drawing/2014/main" id="{1E25C40D-F9D8-4A41-5129-2709C0276E0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128C40C-C89C-9B15-B0CB-C9FA245C2D3B}"/>
              </a:ext>
            </a:extLst>
          </p:cNvPr>
          <p:cNvSpPr>
            <a:spLocks noGrp="1"/>
          </p:cNvSpPr>
          <p:nvPr>
            <p:ph type="sldNum" sz="quarter" idx="12"/>
          </p:nvPr>
        </p:nvSpPr>
        <p:spPr/>
        <p:txBody>
          <a:bodyPr/>
          <a:lstStyle/>
          <a:p>
            <a:fld id="{7E66B471-F20F-4532-BDB7-52D97A80AC88}" type="slidenum">
              <a:rPr kumimoji="1" lang="ja-JP" altLang="en-US" smtClean="0"/>
              <a:t>‹#›</a:t>
            </a:fld>
            <a:endParaRPr kumimoji="1" lang="ja-JP" altLang="en-US"/>
          </a:p>
        </p:txBody>
      </p:sp>
    </p:spTree>
    <p:extLst>
      <p:ext uri="{BB962C8B-B14F-4D97-AF65-F5344CB8AC3E}">
        <p14:creationId xmlns:p14="http://schemas.microsoft.com/office/powerpoint/2010/main" val="3698226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27C185B9-B6D7-FF56-976D-55DFD3ED64D5}"/>
              </a:ext>
            </a:extLst>
          </p:cNvPr>
          <p:cNvGrpSpPr>
            <a:grpSpLocks/>
          </p:cNvGrpSpPr>
          <p:nvPr/>
        </p:nvGrpSpPr>
        <p:grpSpPr bwMode="auto">
          <a:xfrm>
            <a:off x="4234" y="4267200"/>
            <a:ext cx="12187767" cy="2590800"/>
            <a:chOff x="2" y="2688"/>
            <a:chExt cx="5758" cy="1632"/>
          </a:xfrm>
        </p:grpSpPr>
        <p:sp>
          <p:nvSpPr>
            <p:cNvPr id="3" name="Freeform 3">
              <a:extLst>
                <a:ext uri="{FF2B5EF4-FFF2-40B4-BE49-F238E27FC236}">
                  <a16:creationId xmlns:a16="http://schemas.microsoft.com/office/drawing/2014/main" id="{56AA9328-86A1-29C2-DE56-A8B562522265}"/>
                </a:ext>
              </a:extLst>
            </p:cNvPr>
            <p:cNvSpPr>
              <a:spLocks/>
            </p:cNvSpPr>
            <p:nvPr/>
          </p:nvSpPr>
          <p:spPr bwMode="hidden">
            <a:xfrm>
              <a:off x="2" y="2688"/>
              <a:ext cx="5758" cy="1632"/>
            </a:xfrm>
            <a:custGeom>
              <a:avLst/>
              <a:gdLst>
                <a:gd name="T0" fmla="*/ 5812 w 5740"/>
                <a:gd name="T1" fmla="*/ 88 h 4316"/>
                <a:gd name="T2" fmla="*/ 0 w 5740"/>
                <a:gd name="T3" fmla="*/ 88 h 4316"/>
                <a:gd name="T4" fmla="*/ 0 w 5740"/>
                <a:gd name="T5" fmla="*/ 0 h 4316"/>
                <a:gd name="T6" fmla="*/ 5812 w 5740"/>
                <a:gd name="T7" fmla="*/ 0 h 4316"/>
                <a:gd name="T8" fmla="*/ 5812 w 5740"/>
                <a:gd name="T9" fmla="*/ 88 h 4316"/>
                <a:gd name="T10" fmla="*/ 5812 w 5740"/>
                <a:gd name="T11" fmla="*/ 88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grpSp>
          <p:nvGrpSpPr>
            <p:cNvPr id="4" name="Group 4">
              <a:extLst>
                <a:ext uri="{FF2B5EF4-FFF2-40B4-BE49-F238E27FC236}">
                  <a16:creationId xmlns:a16="http://schemas.microsoft.com/office/drawing/2014/main" id="{8D46A786-4C11-0C27-D41C-8C5E7A951DA2}"/>
                </a:ext>
              </a:extLst>
            </p:cNvPr>
            <p:cNvGrpSpPr>
              <a:grpSpLocks/>
            </p:cNvGrpSpPr>
            <p:nvPr userDrawn="1"/>
          </p:nvGrpSpPr>
          <p:grpSpPr bwMode="auto">
            <a:xfrm>
              <a:off x="3528" y="3715"/>
              <a:ext cx="792" cy="521"/>
              <a:chOff x="3527" y="3715"/>
              <a:chExt cx="792" cy="521"/>
            </a:xfrm>
          </p:grpSpPr>
          <p:sp>
            <p:nvSpPr>
              <p:cNvPr id="55" name="Oval 5">
                <a:extLst>
                  <a:ext uri="{FF2B5EF4-FFF2-40B4-BE49-F238E27FC236}">
                    <a16:creationId xmlns:a16="http://schemas.microsoft.com/office/drawing/2014/main" id="{7F96A09D-72EF-2487-5068-2E5D2BA9B233}"/>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56" name="Oval 6">
                <a:extLst>
                  <a:ext uri="{FF2B5EF4-FFF2-40B4-BE49-F238E27FC236}">
                    <a16:creationId xmlns:a16="http://schemas.microsoft.com/office/drawing/2014/main" id="{AEAC0F33-42FD-297C-2C23-A88C289E1B7B}"/>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57" name="Oval 7">
                <a:extLst>
                  <a:ext uri="{FF2B5EF4-FFF2-40B4-BE49-F238E27FC236}">
                    <a16:creationId xmlns:a16="http://schemas.microsoft.com/office/drawing/2014/main" id="{D6FB950C-56FE-8D49-1098-995A180C3DBF}"/>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58" name="Oval 8">
                <a:extLst>
                  <a:ext uri="{FF2B5EF4-FFF2-40B4-BE49-F238E27FC236}">
                    <a16:creationId xmlns:a16="http://schemas.microsoft.com/office/drawing/2014/main" id="{EC09BCB9-0804-003A-8AA0-C90145865EE4}"/>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59" name="Oval 9">
                <a:extLst>
                  <a:ext uri="{FF2B5EF4-FFF2-40B4-BE49-F238E27FC236}">
                    <a16:creationId xmlns:a16="http://schemas.microsoft.com/office/drawing/2014/main" id="{F0BB2552-F2A9-54BF-10C8-EC262F094328}"/>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60" name="Freeform 10">
                <a:extLst>
                  <a:ext uri="{FF2B5EF4-FFF2-40B4-BE49-F238E27FC236}">
                    <a16:creationId xmlns:a16="http://schemas.microsoft.com/office/drawing/2014/main" id="{2860F38C-4E9A-F701-382E-5B702180780D}"/>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61" name="Freeform 11">
                <a:extLst>
                  <a:ext uri="{FF2B5EF4-FFF2-40B4-BE49-F238E27FC236}">
                    <a16:creationId xmlns:a16="http://schemas.microsoft.com/office/drawing/2014/main" id="{2410D774-A020-55D3-2CAE-0120A3BAA2EC}"/>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62" name="Freeform 12">
                <a:extLst>
                  <a:ext uri="{FF2B5EF4-FFF2-40B4-BE49-F238E27FC236}">
                    <a16:creationId xmlns:a16="http://schemas.microsoft.com/office/drawing/2014/main" id="{B356DD43-4E8B-89A6-158C-34BFF0F36FE4}"/>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63" name="Freeform 13">
                <a:extLst>
                  <a:ext uri="{FF2B5EF4-FFF2-40B4-BE49-F238E27FC236}">
                    <a16:creationId xmlns:a16="http://schemas.microsoft.com/office/drawing/2014/main" id="{3C55AC30-52A8-0541-B7AA-150B6A893311}"/>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20544" name="Freeform 14">
                <a:extLst>
                  <a:ext uri="{FF2B5EF4-FFF2-40B4-BE49-F238E27FC236}">
                    <a16:creationId xmlns:a16="http://schemas.microsoft.com/office/drawing/2014/main" id="{8F567136-C459-746B-157D-78181349599C}"/>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20545" name="Oval 15">
                <a:extLst>
                  <a:ext uri="{FF2B5EF4-FFF2-40B4-BE49-F238E27FC236}">
                    <a16:creationId xmlns:a16="http://schemas.microsoft.com/office/drawing/2014/main" id="{0DA65217-0EF9-3A44-CB07-7234E355C8E1}"/>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grpSp>
        <p:grpSp>
          <p:nvGrpSpPr>
            <p:cNvPr id="5" name="Group 16">
              <a:extLst>
                <a:ext uri="{FF2B5EF4-FFF2-40B4-BE49-F238E27FC236}">
                  <a16:creationId xmlns:a16="http://schemas.microsoft.com/office/drawing/2014/main" id="{989D6FD0-6CC9-F73A-1546-F2FB17856831}"/>
                </a:ext>
              </a:extLst>
            </p:cNvPr>
            <p:cNvGrpSpPr>
              <a:grpSpLocks/>
            </p:cNvGrpSpPr>
            <p:nvPr userDrawn="1"/>
          </p:nvGrpSpPr>
          <p:grpSpPr bwMode="auto">
            <a:xfrm>
              <a:off x="1776" y="3631"/>
              <a:ext cx="1626" cy="683"/>
              <a:chOff x="1776" y="3631"/>
              <a:chExt cx="1626" cy="683"/>
            </a:xfrm>
          </p:grpSpPr>
          <p:sp>
            <p:nvSpPr>
              <p:cNvPr id="37" name="Oval 17">
                <a:extLst>
                  <a:ext uri="{FF2B5EF4-FFF2-40B4-BE49-F238E27FC236}">
                    <a16:creationId xmlns:a16="http://schemas.microsoft.com/office/drawing/2014/main" id="{7CF48F17-D817-8E9F-9325-64C736131E10}"/>
                  </a:ext>
                </a:extLst>
              </p:cNvPr>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38" name="Oval 18">
                <a:extLst>
                  <a:ext uri="{FF2B5EF4-FFF2-40B4-BE49-F238E27FC236}">
                    <a16:creationId xmlns:a16="http://schemas.microsoft.com/office/drawing/2014/main" id="{3D5C78CF-EE37-6872-1E73-BE57975E54DB}"/>
                  </a:ext>
                </a:extLst>
              </p:cNvPr>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39" name="Oval 19">
                <a:extLst>
                  <a:ext uri="{FF2B5EF4-FFF2-40B4-BE49-F238E27FC236}">
                    <a16:creationId xmlns:a16="http://schemas.microsoft.com/office/drawing/2014/main" id="{F47751B1-A982-A577-C3EF-7AC62FE8AC9E}"/>
                  </a:ext>
                </a:extLst>
              </p:cNvPr>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40" name="Oval 20">
                <a:extLst>
                  <a:ext uri="{FF2B5EF4-FFF2-40B4-BE49-F238E27FC236}">
                    <a16:creationId xmlns:a16="http://schemas.microsoft.com/office/drawing/2014/main" id="{674461C8-EE2B-7190-54EA-6A2C0B5CF4C6}"/>
                  </a:ext>
                </a:extLst>
              </p:cNvPr>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41" name="Oval 21">
                <a:extLst>
                  <a:ext uri="{FF2B5EF4-FFF2-40B4-BE49-F238E27FC236}">
                    <a16:creationId xmlns:a16="http://schemas.microsoft.com/office/drawing/2014/main" id="{423F1C12-73C4-4182-EEC1-A69B9C165029}"/>
                  </a:ext>
                </a:extLst>
              </p:cNvPr>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42" name="Oval 22">
                <a:extLst>
                  <a:ext uri="{FF2B5EF4-FFF2-40B4-BE49-F238E27FC236}">
                    <a16:creationId xmlns:a16="http://schemas.microsoft.com/office/drawing/2014/main" id="{1C008A15-4FE1-58D7-5892-8556128EA311}"/>
                  </a:ext>
                </a:extLst>
              </p:cNvPr>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43" name="Oval 23">
                <a:extLst>
                  <a:ext uri="{FF2B5EF4-FFF2-40B4-BE49-F238E27FC236}">
                    <a16:creationId xmlns:a16="http://schemas.microsoft.com/office/drawing/2014/main" id="{FD46D527-32B0-9F3F-0EE8-D7FD16E85DC1}"/>
                  </a:ext>
                </a:extLst>
              </p:cNvPr>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44" name="Oval 24">
                <a:extLst>
                  <a:ext uri="{FF2B5EF4-FFF2-40B4-BE49-F238E27FC236}">
                    <a16:creationId xmlns:a16="http://schemas.microsoft.com/office/drawing/2014/main" id="{1BEAA38F-E4A7-63CB-257C-3D8320A39D31}"/>
                  </a:ext>
                </a:extLst>
              </p:cNvPr>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45" name="Freeform 25">
                <a:extLst>
                  <a:ext uri="{FF2B5EF4-FFF2-40B4-BE49-F238E27FC236}">
                    <a16:creationId xmlns:a16="http://schemas.microsoft.com/office/drawing/2014/main" id="{F2B9A0A9-AD72-1379-D56D-C4DAC3F65768}"/>
                  </a:ext>
                </a:extLst>
              </p:cNvPr>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46" name="Freeform 26">
                <a:extLst>
                  <a:ext uri="{FF2B5EF4-FFF2-40B4-BE49-F238E27FC236}">
                    <a16:creationId xmlns:a16="http://schemas.microsoft.com/office/drawing/2014/main" id="{987E9DA8-5E15-1032-F553-5F304349F6FA}"/>
                  </a:ext>
                </a:extLst>
              </p:cNvPr>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47" name="Freeform 27">
                <a:extLst>
                  <a:ext uri="{FF2B5EF4-FFF2-40B4-BE49-F238E27FC236}">
                    <a16:creationId xmlns:a16="http://schemas.microsoft.com/office/drawing/2014/main" id="{CB35834C-7E4E-641A-3CC1-8E1BD4FE8200}"/>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48" name="Freeform 28">
                <a:extLst>
                  <a:ext uri="{FF2B5EF4-FFF2-40B4-BE49-F238E27FC236}">
                    <a16:creationId xmlns:a16="http://schemas.microsoft.com/office/drawing/2014/main" id="{E6118E6F-944F-501E-27BA-7F7B655BC95B}"/>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49" name="Freeform 29">
                <a:extLst>
                  <a:ext uri="{FF2B5EF4-FFF2-40B4-BE49-F238E27FC236}">
                    <a16:creationId xmlns:a16="http://schemas.microsoft.com/office/drawing/2014/main" id="{A4F4C3A9-7B9F-1008-33C0-B07A25DC76ED}"/>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50" name="Freeform 30">
                <a:extLst>
                  <a:ext uri="{FF2B5EF4-FFF2-40B4-BE49-F238E27FC236}">
                    <a16:creationId xmlns:a16="http://schemas.microsoft.com/office/drawing/2014/main" id="{A3BBFEE4-D591-32D8-7C21-3458DAFC66C0}"/>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51" name="Freeform 31">
                <a:extLst>
                  <a:ext uri="{FF2B5EF4-FFF2-40B4-BE49-F238E27FC236}">
                    <a16:creationId xmlns:a16="http://schemas.microsoft.com/office/drawing/2014/main" id="{CD12AF9C-1FF4-EB4C-A4B9-CCAB727F6ABA}"/>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52" name="Freeform 32">
                <a:extLst>
                  <a:ext uri="{FF2B5EF4-FFF2-40B4-BE49-F238E27FC236}">
                    <a16:creationId xmlns:a16="http://schemas.microsoft.com/office/drawing/2014/main" id="{C9DE01AC-FF8B-ACF8-EBC2-8DBB08676DF5}"/>
                  </a:ext>
                </a:extLst>
              </p:cNvPr>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53" name="Freeform 33">
                <a:extLst>
                  <a:ext uri="{FF2B5EF4-FFF2-40B4-BE49-F238E27FC236}">
                    <a16:creationId xmlns:a16="http://schemas.microsoft.com/office/drawing/2014/main" id="{FF823FED-F4DC-29BB-1B94-033E8D5602FE}"/>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54" name="Freeform 34">
                <a:extLst>
                  <a:ext uri="{FF2B5EF4-FFF2-40B4-BE49-F238E27FC236}">
                    <a16:creationId xmlns:a16="http://schemas.microsoft.com/office/drawing/2014/main" id="{0A30989E-0066-A5DB-6A52-D478B7527A99}"/>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grpSp>
        <p:grpSp>
          <p:nvGrpSpPr>
            <p:cNvPr id="6" name="Group 35">
              <a:extLst>
                <a:ext uri="{FF2B5EF4-FFF2-40B4-BE49-F238E27FC236}">
                  <a16:creationId xmlns:a16="http://schemas.microsoft.com/office/drawing/2014/main" id="{C3818CE0-AB25-07DF-02EB-370FD44DC74B}"/>
                </a:ext>
              </a:extLst>
            </p:cNvPr>
            <p:cNvGrpSpPr>
              <a:grpSpLocks/>
            </p:cNvGrpSpPr>
            <p:nvPr userDrawn="1"/>
          </p:nvGrpSpPr>
          <p:grpSpPr bwMode="auto">
            <a:xfrm>
              <a:off x="4128" y="3360"/>
              <a:ext cx="1351" cy="821"/>
              <a:chOff x="4128" y="3360"/>
              <a:chExt cx="1351" cy="821"/>
            </a:xfrm>
          </p:grpSpPr>
          <p:sp>
            <p:nvSpPr>
              <p:cNvPr id="20" name="Freeform 36">
                <a:extLst>
                  <a:ext uri="{FF2B5EF4-FFF2-40B4-BE49-F238E27FC236}">
                    <a16:creationId xmlns:a16="http://schemas.microsoft.com/office/drawing/2014/main" id="{3295E790-4E24-48C8-A4FE-9E5731C30D19}"/>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21" name="Freeform 37">
                <a:extLst>
                  <a:ext uri="{FF2B5EF4-FFF2-40B4-BE49-F238E27FC236}">
                    <a16:creationId xmlns:a16="http://schemas.microsoft.com/office/drawing/2014/main" id="{AC39567C-249A-326D-7EAA-5D61C52CE867}"/>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22" name="Freeform 38">
                <a:extLst>
                  <a:ext uri="{FF2B5EF4-FFF2-40B4-BE49-F238E27FC236}">
                    <a16:creationId xmlns:a16="http://schemas.microsoft.com/office/drawing/2014/main" id="{3853F43A-C713-F003-777C-ADF0551BB61E}"/>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23" name="Freeform 39">
                <a:extLst>
                  <a:ext uri="{FF2B5EF4-FFF2-40B4-BE49-F238E27FC236}">
                    <a16:creationId xmlns:a16="http://schemas.microsoft.com/office/drawing/2014/main" id="{98260CBE-7F8D-247B-4C06-4402A66302C3}"/>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24" name="Freeform 40">
                <a:extLst>
                  <a:ext uri="{FF2B5EF4-FFF2-40B4-BE49-F238E27FC236}">
                    <a16:creationId xmlns:a16="http://schemas.microsoft.com/office/drawing/2014/main" id="{16446635-3143-6782-62E5-6F0DF05F170D}"/>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25" name="Freeform 41">
                <a:extLst>
                  <a:ext uri="{FF2B5EF4-FFF2-40B4-BE49-F238E27FC236}">
                    <a16:creationId xmlns:a16="http://schemas.microsoft.com/office/drawing/2014/main" id="{C4AA8347-00DB-13B0-EEA7-9413EE702493}"/>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26" name="Freeform 42">
                <a:extLst>
                  <a:ext uri="{FF2B5EF4-FFF2-40B4-BE49-F238E27FC236}">
                    <a16:creationId xmlns:a16="http://schemas.microsoft.com/office/drawing/2014/main" id="{022D362F-A22A-2237-0BFE-833A140FA410}"/>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27" name="Freeform 43">
                <a:extLst>
                  <a:ext uri="{FF2B5EF4-FFF2-40B4-BE49-F238E27FC236}">
                    <a16:creationId xmlns:a16="http://schemas.microsoft.com/office/drawing/2014/main" id="{5A61720D-3BC8-F27D-9947-233F6641BEC4}"/>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28" name="Freeform 44">
                <a:extLst>
                  <a:ext uri="{FF2B5EF4-FFF2-40B4-BE49-F238E27FC236}">
                    <a16:creationId xmlns:a16="http://schemas.microsoft.com/office/drawing/2014/main" id="{8F284F5F-76AE-D5B2-E55B-1A5A9605629A}"/>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29" name="Freeform 45">
                <a:extLst>
                  <a:ext uri="{FF2B5EF4-FFF2-40B4-BE49-F238E27FC236}">
                    <a16:creationId xmlns:a16="http://schemas.microsoft.com/office/drawing/2014/main" id="{9AB1F55B-01CB-DC31-C985-6A284E1FECD1}"/>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30" name="Freeform 46">
                <a:extLst>
                  <a:ext uri="{FF2B5EF4-FFF2-40B4-BE49-F238E27FC236}">
                    <a16:creationId xmlns:a16="http://schemas.microsoft.com/office/drawing/2014/main" id="{9F8C8F02-D3AE-FE0D-88DB-B461DED39B02}"/>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31" name="Oval 47">
                <a:extLst>
                  <a:ext uri="{FF2B5EF4-FFF2-40B4-BE49-F238E27FC236}">
                    <a16:creationId xmlns:a16="http://schemas.microsoft.com/office/drawing/2014/main" id="{DC23BFC5-A631-FD28-7414-A80369EB180C}"/>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32" name="Oval 48">
                <a:extLst>
                  <a:ext uri="{FF2B5EF4-FFF2-40B4-BE49-F238E27FC236}">
                    <a16:creationId xmlns:a16="http://schemas.microsoft.com/office/drawing/2014/main" id="{F479952B-F0FE-9966-CBA2-3B708B44C8F7}"/>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33" name="Oval 49">
                <a:extLst>
                  <a:ext uri="{FF2B5EF4-FFF2-40B4-BE49-F238E27FC236}">
                    <a16:creationId xmlns:a16="http://schemas.microsoft.com/office/drawing/2014/main" id="{79B678BB-6422-8659-E4CD-81B721C0CB05}"/>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34" name="Oval 50">
                <a:extLst>
                  <a:ext uri="{FF2B5EF4-FFF2-40B4-BE49-F238E27FC236}">
                    <a16:creationId xmlns:a16="http://schemas.microsoft.com/office/drawing/2014/main" id="{6C4E170F-5A2E-EE86-1D02-F150771CF92B}"/>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35" name="Oval 51">
                <a:extLst>
                  <a:ext uri="{FF2B5EF4-FFF2-40B4-BE49-F238E27FC236}">
                    <a16:creationId xmlns:a16="http://schemas.microsoft.com/office/drawing/2014/main" id="{9CCB4296-C8FC-ADD7-0E9B-FBC4B5386917}"/>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36" name="Oval 52">
                <a:extLst>
                  <a:ext uri="{FF2B5EF4-FFF2-40B4-BE49-F238E27FC236}">
                    <a16:creationId xmlns:a16="http://schemas.microsoft.com/office/drawing/2014/main" id="{1E2C7F02-590C-98F6-1D43-21C56761CBDD}"/>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grpSp>
        <p:grpSp>
          <p:nvGrpSpPr>
            <p:cNvPr id="7" name="Group 53">
              <a:extLst>
                <a:ext uri="{FF2B5EF4-FFF2-40B4-BE49-F238E27FC236}">
                  <a16:creationId xmlns:a16="http://schemas.microsoft.com/office/drawing/2014/main" id="{A89C0307-1058-C295-E917-1E75BC78F28F}"/>
                </a:ext>
              </a:extLst>
            </p:cNvPr>
            <p:cNvGrpSpPr>
              <a:grpSpLocks/>
            </p:cNvGrpSpPr>
            <p:nvPr userDrawn="1"/>
          </p:nvGrpSpPr>
          <p:grpSpPr bwMode="auto">
            <a:xfrm>
              <a:off x="5280" y="3024"/>
              <a:ext cx="425" cy="258"/>
              <a:chOff x="5280" y="3024"/>
              <a:chExt cx="425" cy="258"/>
            </a:xfrm>
          </p:grpSpPr>
          <p:sp>
            <p:nvSpPr>
              <p:cNvPr id="8" name="Freeform 54">
                <a:extLst>
                  <a:ext uri="{FF2B5EF4-FFF2-40B4-BE49-F238E27FC236}">
                    <a16:creationId xmlns:a16="http://schemas.microsoft.com/office/drawing/2014/main" id="{0555AF73-3CAE-D8E2-ABD8-A3E64F637C43}"/>
                  </a:ext>
                </a:extLst>
              </p:cNvPr>
              <p:cNvSpPr>
                <a:spLocks/>
              </p:cNvSpPr>
              <p:nvPr/>
            </p:nvSpPr>
            <p:spPr bwMode="hidden">
              <a:xfrm>
                <a:off x="5280" y="3186"/>
                <a:ext cx="383" cy="96"/>
              </a:xfrm>
              <a:custGeom>
                <a:avLst/>
                <a:gdLst>
                  <a:gd name="T0" fmla="*/ 213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3 w 382"/>
                  <a:gd name="T19" fmla="*/ 96 h 96"/>
                  <a:gd name="T20" fmla="*/ 267 w 382"/>
                  <a:gd name="T21" fmla="*/ 90 h 96"/>
                  <a:gd name="T22" fmla="*/ 315 w 382"/>
                  <a:gd name="T23" fmla="*/ 84 h 96"/>
                  <a:gd name="T24" fmla="*/ 356 w 382"/>
                  <a:gd name="T25" fmla="*/ 66 h 96"/>
                  <a:gd name="T26" fmla="*/ 386 w 382"/>
                  <a:gd name="T27" fmla="*/ 42 h 96"/>
                  <a:gd name="T28" fmla="*/ 380 w 382"/>
                  <a:gd name="T29" fmla="*/ 42 h 96"/>
                  <a:gd name="T30" fmla="*/ 350 w 382"/>
                  <a:gd name="T31" fmla="*/ 66 h 96"/>
                  <a:gd name="T32" fmla="*/ 309 w 382"/>
                  <a:gd name="T33" fmla="*/ 78 h 96"/>
                  <a:gd name="T34" fmla="*/ 267 w 382"/>
                  <a:gd name="T35" fmla="*/ 90 h 96"/>
                  <a:gd name="T36" fmla="*/ 213 w 382"/>
                  <a:gd name="T37" fmla="*/ 96 h 96"/>
                  <a:gd name="T38" fmla="*/ 213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9" name="Freeform 55">
                <a:extLst>
                  <a:ext uri="{FF2B5EF4-FFF2-40B4-BE49-F238E27FC236}">
                    <a16:creationId xmlns:a16="http://schemas.microsoft.com/office/drawing/2014/main" id="{C51539EA-69D2-2147-54B6-3133547EC564}"/>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10" name="Freeform 56">
                <a:extLst>
                  <a:ext uri="{FF2B5EF4-FFF2-40B4-BE49-F238E27FC236}">
                    <a16:creationId xmlns:a16="http://schemas.microsoft.com/office/drawing/2014/main" id="{649FE5F5-58EE-C01A-39CB-D45A21073B1A}"/>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11" name="Freeform 57">
                <a:extLst>
                  <a:ext uri="{FF2B5EF4-FFF2-40B4-BE49-F238E27FC236}">
                    <a16:creationId xmlns:a16="http://schemas.microsoft.com/office/drawing/2014/main" id="{9064DB6E-25CD-F488-0309-FB096BB36ED0}"/>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12" name="Freeform 58">
                <a:extLst>
                  <a:ext uri="{FF2B5EF4-FFF2-40B4-BE49-F238E27FC236}">
                    <a16:creationId xmlns:a16="http://schemas.microsoft.com/office/drawing/2014/main" id="{B027A7FE-80DB-CD39-5EA6-3879F04CFDE0}"/>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13" name="Freeform 59">
                <a:extLst>
                  <a:ext uri="{FF2B5EF4-FFF2-40B4-BE49-F238E27FC236}">
                    <a16:creationId xmlns:a16="http://schemas.microsoft.com/office/drawing/2014/main" id="{C11DA440-9B47-F4D6-661E-275B2204A3D4}"/>
                  </a:ext>
                </a:extLst>
              </p:cNvPr>
              <p:cNvSpPr>
                <a:spLocks/>
              </p:cNvSpPr>
              <p:nvPr/>
            </p:nvSpPr>
            <p:spPr bwMode="hidden">
              <a:xfrm>
                <a:off x="5489" y="3042"/>
                <a:ext cx="186" cy="210"/>
              </a:xfrm>
              <a:custGeom>
                <a:avLst/>
                <a:gdLst>
                  <a:gd name="T0" fmla="*/ 0 w 185"/>
                  <a:gd name="T1" fmla="*/ 6 h 210"/>
                  <a:gd name="T2" fmla="*/ 66 w 185"/>
                  <a:gd name="T3" fmla="*/ 12 h 210"/>
                  <a:gd name="T4" fmla="*/ 123 w 185"/>
                  <a:gd name="T5" fmla="*/ 36 h 210"/>
                  <a:gd name="T6" fmla="*/ 159 w 185"/>
                  <a:gd name="T7" fmla="*/ 72 h 210"/>
                  <a:gd name="T8" fmla="*/ 165 w 185"/>
                  <a:gd name="T9" fmla="*/ 90 h 210"/>
                  <a:gd name="T10" fmla="*/ 171 w 185"/>
                  <a:gd name="T11" fmla="*/ 114 h 210"/>
                  <a:gd name="T12" fmla="*/ 165 w 185"/>
                  <a:gd name="T13" fmla="*/ 138 h 210"/>
                  <a:gd name="T14" fmla="*/ 153 w 185"/>
                  <a:gd name="T15" fmla="*/ 162 h 210"/>
                  <a:gd name="T16" fmla="*/ 123 w 185"/>
                  <a:gd name="T17" fmla="*/ 180 h 210"/>
                  <a:gd name="T18" fmla="*/ 90 w 185"/>
                  <a:gd name="T19" fmla="*/ 198 h 210"/>
                  <a:gd name="T20" fmla="*/ 100 w 185"/>
                  <a:gd name="T21" fmla="*/ 210 h 210"/>
                  <a:gd name="T22" fmla="*/ 135 w 185"/>
                  <a:gd name="T23" fmla="*/ 192 h 210"/>
                  <a:gd name="T24" fmla="*/ 165 w 185"/>
                  <a:gd name="T25" fmla="*/ 168 h 210"/>
                  <a:gd name="T26" fmla="*/ 183 w 185"/>
                  <a:gd name="T27" fmla="*/ 144 h 210"/>
                  <a:gd name="T28" fmla="*/ 189 w 185"/>
                  <a:gd name="T29" fmla="*/ 114 h 210"/>
                  <a:gd name="T30" fmla="*/ 183 w 185"/>
                  <a:gd name="T31" fmla="*/ 90 h 210"/>
                  <a:gd name="T32" fmla="*/ 177 w 185"/>
                  <a:gd name="T33" fmla="*/ 66 h 210"/>
                  <a:gd name="T34" fmla="*/ 159 w 185"/>
                  <a:gd name="T35" fmla="*/ 48 h 210"/>
                  <a:gd name="T36" fmla="*/ 135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14" name="Freeform 60">
                <a:extLst>
                  <a:ext uri="{FF2B5EF4-FFF2-40B4-BE49-F238E27FC236}">
                    <a16:creationId xmlns:a16="http://schemas.microsoft.com/office/drawing/2014/main" id="{A45B459D-9C9C-067B-A4D8-CFF58D2E644A}"/>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grpSp>
            <p:nvGrpSpPr>
              <p:cNvPr id="15" name="Group 61">
                <a:extLst>
                  <a:ext uri="{FF2B5EF4-FFF2-40B4-BE49-F238E27FC236}">
                    <a16:creationId xmlns:a16="http://schemas.microsoft.com/office/drawing/2014/main" id="{ECAAC576-2885-D6DF-BE14-57B711D38D48}"/>
                  </a:ext>
                </a:extLst>
              </p:cNvPr>
              <p:cNvGrpSpPr>
                <a:grpSpLocks/>
              </p:cNvGrpSpPr>
              <p:nvPr/>
            </p:nvGrpSpPr>
            <p:grpSpPr bwMode="auto">
              <a:xfrm>
                <a:off x="5381" y="3085"/>
                <a:ext cx="227" cy="132"/>
                <a:chOff x="5381" y="3085"/>
                <a:chExt cx="227" cy="132"/>
              </a:xfrm>
            </p:grpSpPr>
            <p:sp>
              <p:nvSpPr>
                <p:cNvPr id="16" name="Oval 62">
                  <a:extLst>
                    <a:ext uri="{FF2B5EF4-FFF2-40B4-BE49-F238E27FC236}">
                      <a16:creationId xmlns:a16="http://schemas.microsoft.com/office/drawing/2014/main" id="{D1AA13CF-0EF9-4C8F-53FA-24C050E7D80A}"/>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sz="1800"/>
                </a:p>
              </p:txBody>
            </p:sp>
            <p:sp>
              <p:nvSpPr>
                <p:cNvPr id="17" name="Oval 63">
                  <a:extLst>
                    <a:ext uri="{FF2B5EF4-FFF2-40B4-BE49-F238E27FC236}">
                      <a16:creationId xmlns:a16="http://schemas.microsoft.com/office/drawing/2014/main" id="{8AF0E63C-D512-4AB1-14F3-8ED1067A95DE}"/>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sz="1800"/>
                </a:p>
              </p:txBody>
            </p:sp>
            <p:sp>
              <p:nvSpPr>
                <p:cNvPr id="18" name="Oval 64">
                  <a:extLst>
                    <a:ext uri="{FF2B5EF4-FFF2-40B4-BE49-F238E27FC236}">
                      <a16:creationId xmlns:a16="http://schemas.microsoft.com/office/drawing/2014/main" id="{C1350E0C-DDBC-7576-EA6B-24BBCC5090D5}"/>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sz="1800"/>
                </a:p>
              </p:txBody>
            </p:sp>
            <p:sp>
              <p:nvSpPr>
                <p:cNvPr id="19" name="Oval 65">
                  <a:extLst>
                    <a:ext uri="{FF2B5EF4-FFF2-40B4-BE49-F238E27FC236}">
                      <a16:creationId xmlns:a16="http://schemas.microsoft.com/office/drawing/2014/main" id="{FD34A567-5559-CC0A-05D0-765F0157C919}"/>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sz="1800"/>
                </a:p>
              </p:txBody>
            </p:sp>
          </p:grpSp>
        </p:grpSp>
      </p:grpSp>
      <p:sp>
        <p:nvSpPr>
          <p:cNvPr id="20546" name="Rectangle 66"/>
          <p:cNvSpPr>
            <a:spLocks noGrp="1" noChangeArrowheads="1"/>
          </p:cNvSpPr>
          <p:nvPr>
            <p:ph type="ctrTitle" sz="quarter"/>
          </p:nvPr>
        </p:nvSpPr>
        <p:spPr>
          <a:xfrm>
            <a:off x="914400" y="1692276"/>
            <a:ext cx="10363200" cy="1736725"/>
          </a:xfrm>
        </p:spPr>
        <p:txBody>
          <a:bodyPr anchor="b"/>
          <a:lstStyle>
            <a:lvl1pPr>
              <a:defRPr sz="5400"/>
            </a:lvl1pPr>
          </a:lstStyle>
          <a:p>
            <a:pPr lvl="0"/>
            <a:r>
              <a:rPr lang="ja-JP" altLang="en-US" noProof="0"/>
              <a:t>マスタ タイトルの書式設定</a:t>
            </a:r>
          </a:p>
        </p:txBody>
      </p:sp>
      <p:sp>
        <p:nvSpPr>
          <p:cNvPr id="20547" name="Rectangle 67"/>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ja-JP" altLang="en-US" noProof="0"/>
              <a:t>マスタ サブタイトルの書式設定</a:t>
            </a:r>
          </a:p>
        </p:txBody>
      </p:sp>
      <p:sp>
        <p:nvSpPr>
          <p:cNvPr id="20548" name="Rectangle 68">
            <a:extLst>
              <a:ext uri="{FF2B5EF4-FFF2-40B4-BE49-F238E27FC236}">
                <a16:creationId xmlns:a16="http://schemas.microsoft.com/office/drawing/2014/main" id="{4DC202F4-46DE-011E-AF90-B1D6FC02E92B}"/>
              </a:ext>
            </a:extLst>
          </p:cNvPr>
          <p:cNvSpPr>
            <a:spLocks noGrp="1" noChangeArrowheads="1"/>
          </p:cNvSpPr>
          <p:nvPr>
            <p:ph type="dt" sz="quarter" idx="10"/>
          </p:nvPr>
        </p:nvSpPr>
        <p:spPr>
          <a:xfrm>
            <a:off x="609600" y="6248400"/>
            <a:ext cx="2844800" cy="457200"/>
          </a:xfrm>
        </p:spPr>
        <p:txBody>
          <a:bodyPr/>
          <a:lstStyle>
            <a:lvl1pPr>
              <a:defRPr/>
            </a:lvl1pPr>
          </a:lstStyle>
          <a:p>
            <a:pPr>
              <a:defRPr/>
            </a:pPr>
            <a:endParaRPr lang="en-US" altLang="ja-JP"/>
          </a:p>
        </p:txBody>
      </p:sp>
      <p:sp>
        <p:nvSpPr>
          <p:cNvPr id="20549" name="Rectangle 69">
            <a:extLst>
              <a:ext uri="{FF2B5EF4-FFF2-40B4-BE49-F238E27FC236}">
                <a16:creationId xmlns:a16="http://schemas.microsoft.com/office/drawing/2014/main" id="{EF7AD395-8F43-D4F1-47DD-09D9563164BB}"/>
              </a:ext>
            </a:extLst>
          </p:cNvPr>
          <p:cNvSpPr>
            <a:spLocks noGrp="1" noChangeArrowheads="1"/>
          </p:cNvSpPr>
          <p:nvPr>
            <p:ph type="ftr" sz="quarter" idx="11"/>
          </p:nvPr>
        </p:nvSpPr>
        <p:spPr>
          <a:xfrm>
            <a:off x="4165600" y="6248400"/>
            <a:ext cx="3860800" cy="457200"/>
          </a:xfrm>
        </p:spPr>
        <p:txBody>
          <a:bodyPr/>
          <a:lstStyle>
            <a:lvl1pPr>
              <a:defRPr/>
            </a:lvl1pPr>
          </a:lstStyle>
          <a:p>
            <a:pPr>
              <a:defRPr/>
            </a:pPr>
            <a:endParaRPr lang="en-US" altLang="ja-JP"/>
          </a:p>
        </p:txBody>
      </p:sp>
      <p:sp>
        <p:nvSpPr>
          <p:cNvPr id="20550" name="Rectangle 70">
            <a:extLst>
              <a:ext uri="{FF2B5EF4-FFF2-40B4-BE49-F238E27FC236}">
                <a16:creationId xmlns:a16="http://schemas.microsoft.com/office/drawing/2014/main" id="{F7E09CBA-417F-D505-E964-3BD87FD959F0}"/>
              </a:ext>
            </a:extLst>
          </p:cNvPr>
          <p:cNvSpPr>
            <a:spLocks noGrp="1" noChangeArrowheads="1"/>
          </p:cNvSpPr>
          <p:nvPr>
            <p:ph type="sldNum" sz="quarter" idx="12"/>
          </p:nvPr>
        </p:nvSpPr>
        <p:spPr>
          <a:xfrm>
            <a:off x="8737600" y="6248400"/>
            <a:ext cx="2844800" cy="457200"/>
          </a:xfrm>
        </p:spPr>
        <p:txBody>
          <a:bodyPr/>
          <a:lstStyle>
            <a:lvl1pPr>
              <a:defRPr/>
            </a:lvl1pPr>
          </a:lstStyle>
          <a:p>
            <a:fld id="{19D4FA94-502C-4DFD-AA82-B869FABB2A04}" type="slidenum">
              <a:rPr lang="en-US" altLang="ja-JP"/>
              <a:pPr/>
              <a:t>‹#›</a:t>
            </a:fld>
            <a:endParaRPr lang="en-US" altLang="ja-JP"/>
          </a:p>
        </p:txBody>
      </p:sp>
    </p:spTree>
    <p:extLst>
      <p:ext uri="{BB962C8B-B14F-4D97-AF65-F5344CB8AC3E}">
        <p14:creationId xmlns:p14="http://schemas.microsoft.com/office/powerpoint/2010/main" val="2496274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9">
            <a:extLst>
              <a:ext uri="{FF2B5EF4-FFF2-40B4-BE49-F238E27FC236}">
                <a16:creationId xmlns:a16="http://schemas.microsoft.com/office/drawing/2014/main" id="{B3E5D019-5DD9-FB9C-942A-C9CA934E89E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0">
            <a:extLst>
              <a:ext uri="{FF2B5EF4-FFF2-40B4-BE49-F238E27FC236}">
                <a16:creationId xmlns:a16="http://schemas.microsoft.com/office/drawing/2014/main" id="{66555FC9-8F17-2AD8-74A8-3B47BC330BA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1">
            <a:extLst>
              <a:ext uri="{FF2B5EF4-FFF2-40B4-BE49-F238E27FC236}">
                <a16:creationId xmlns:a16="http://schemas.microsoft.com/office/drawing/2014/main" id="{1A2E89C9-A6C1-9FFE-7427-E68F40F1BBAB}"/>
              </a:ext>
            </a:extLst>
          </p:cNvPr>
          <p:cNvSpPr>
            <a:spLocks noGrp="1" noChangeArrowheads="1"/>
          </p:cNvSpPr>
          <p:nvPr>
            <p:ph type="sldNum" sz="quarter" idx="12"/>
          </p:nvPr>
        </p:nvSpPr>
        <p:spPr>
          <a:ln/>
        </p:spPr>
        <p:txBody>
          <a:bodyPr/>
          <a:lstStyle>
            <a:lvl1pPr>
              <a:defRPr/>
            </a:lvl1pPr>
          </a:lstStyle>
          <a:p>
            <a:fld id="{B6DEA053-5048-4D5C-8378-A80561DDDEFB}" type="slidenum">
              <a:rPr lang="en-US" altLang="ja-JP"/>
              <a:pPr/>
              <a:t>‹#›</a:t>
            </a:fld>
            <a:endParaRPr lang="en-US" altLang="ja-JP"/>
          </a:p>
        </p:txBody>
      </p:sp>
    </p:spTree>
    <p:extLst>
      <p:ext uri="{BB962C8B-B14F-4D97-AF65-F5344CB8AC3E}">
        <p14:creationId xmlns:p14="http://schemas.microsoft.com/office/powerpoint/2010/main" val="8403873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69">
            <a:extLst>
              <a:ext uri="{FF2B5EF4-FFF2-40B4-BE49-F238E27FC236}">
                <a16:creationId xmlns:a16="http://schemas.microsoft.com/office/drawing/2014/main" id="{DCFE7CFA-3931-2363-9C39-DB55BD668A9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0">
            <a:extLst>
              <a:ext uri="{FF2B5EF4-FFF2-40B4-BE49-F238E27FC236}">
                <a16:creationId xmlns:a16="http://schemas.microsoft.com/office/drawing/2014/main" id="{CCEE1AF2-168A-D4F7-39BE-CD5C81D0EAD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1">
            <a:extLst>
              <a:ext uri="{FF2B5EF4-FFF2-40B4-BE49-F238E27FC236}">
                <a16:creationId xmlns:a16="http://schemas.microsoft.com/office/drawing/2014/main" id="{6911E1D8-1C12-FFFC-A6E1-B21E3147349C}"/>
              </a:ext>
            </a:extLst>
          </p:cNvPr>
          <p:cNvSpPr>
            <a:spLocks noGrp="1" noChangeArrowheads="1"/>
          </p:cNvSpPr>
          <p:nvPr>
            <p:ph type="sldNum" sz="quarter" idx="12"/>
          </p:nvPr>
        </p:nvSpPr>
        <p:spPr>
          <a:ln/>
        </p:spPr>
        <p:txBody>
          <a:bodyPr/>
          <a:lstStyle>
            <a:lvl1pPr>
              <a:defRPr/>
            </a:lvl1pPr>
          </a:lstStyle>
          <a:p>
            <a:fld id="{793A707D-46FD-46BD-8DAD-FA10BA5DE8E9}" type="slidenum">
              <a:rPr lang="en-US" altLang="ja-JP"/>
              <a:pPr/>
              <a:t>‹#›</a:t>
            </a:fld>
            <a:endParaRPr lang="en-US" altLang="ja-JP"/>
          </a:p>
        </p:txBody>
      </p:sp>
    </p:spTree>
    <p:extLst>
      <p:ext uri="{BB962C8B-B14F-4D97-AF65-F5344CB8AC3E}">
        <p14:creationId xmlns:p14="http://schemas.microsoft.com/office/powerpoint/2010/main" val="2629148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9">
            <a:extLst>
              <a:ext uri="{FF2B5EF4-FFF2-40B4-BE49-F238E27FC236}">
                <a16:creationId xmlns:a16="http://schemas.microsoft.com/office/drawing/2014/main" id="{1570DD35-ACA1-0EA3-D9C4-415D224F38A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0">
            <a:extLst>
              <a:ext uri="{FF2B5EF4-FFF2-40B4-BE49-F238E27FC236}">
                <a16:creationId xmlns:a16="http://schemas.microsoft.com/office/drawing/2014/main" id="{A52B00E4-90B4-0DC4-D7D5-C10B5D4916A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71">
            <a:extLst>
              <a:ext uri="{FF2B5EF4-FFF2-40B4-BE49-F238E27FC236}">
                <a16:creationId xmlns:a16="http://schemas.microsoft.com/office/drawing/2014/main" id="{58BDDA4D-62E5-88B6-3394-57B52F8811F2}"/>
              </a:ext>
            </a:extLst>
          </p:cNvPr>
          <p:cNvSpPr>
            <a:spLocks noGrp="1" noChangeArrowheads="1"/>
          </p:cNvSpPr>
          <p:nvPr>
            <p:ph type="sldNum" sz="quarter" idx="12"/>
          </p:nvPr>
        </p:nvSpPr>
        <p:spPr>
          <a:ln/>
        </p:spPr>
        <p:txBody>
          <a:bodyPr/>
          <a:lstStyle>
            <a:lvl1pPr>
              <a:defRPr/>
            </a:lvl1pPr>
          </a:lstStyle>
          <a:p>
            <a:fld id="{3C2E20B1-9ED7-4C80-8D17-4BEDD27DD0FD}" type="slidenum">
              <a:rPr lang="en-US" altLang="ja-JP"/>
              <a:pPr/>
              <a:t>‹#›</a:t>
            </a:fld>
            <a:endParaRPr lang="en-US" altLang="ja-JP"/>
          </a:p>
        </p:txBody>
      </p:sp>
    </p:spTree>
    <p:extLst>
      <p:ext uri="{BB962C8B-B14F-4D97-AF65-F5344CB8AC3E}">
        <p14:creationId xmlns:p14="http://schemas.microsoft.com/office/powerpoint/2010/main" val="35854420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9">
            <a:extLst>
              <a:ext uri="{FF2B5EF4-FFF2-40B4-BE49-F238E27FC236}">
                <a16:creationId xmlns:a16="http://schemas.microsoft.com/office/drawing/2014/main" id="{27EC6A09-8B25-2654-E595-0BF4EA14655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0">
            <a:extLst>
              <a:ext uri="{FF2B5EF4-FFF2-40B4-BE49-F238E27FC236}">
                <a16:creationId xmlns:a16="http://schemas.microsoft.com/office/drawing/2014/main" id="{BB485931-69EB-F160-0243-F6133AD1636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71">
            <a:extLst>
              <a:ext uri="{FF2B5EF4-FFF2-40B4-BE49-F238E27FC236}">
                <a16:creationId xmlns:a16="http://schemas.microsoft.com/office/drawing/2014/main" id="{50A3E4D4-7CEF-7AF2-1FC4-0DF482F3315D}"/>
              </a:ext>
            </a:extLst>
          </p:cNvPr>
          <p:cNvSpPr>
            <a:spLocks noGrp="1" noChangeArrowheads="1"/>
          </p:cNvSpPr>
          <p:nvPr>
            <p:ph type="sldNum" sz="quarter" idx="12"/>
          </p:nvPr>
        </p:nvSpPr>
        <p:spPr>
          <a:ln/>
        </p:spPr>
        <p:txBody>
          <a:bodyPr/>
          <a:lstStyle>
            <a:lvl1pPr>
              <a:defRPr/>
            </a:lvl1pPr>
          </a:lstStyle>
          <a:p>
            <a:fld id="{FBEE7C4E-FE15-4897-AA54-1B6E41E07BD7}" type="slidenum">
              <a:rPr lang="en-US" altLang="ja-JP"/>
              <a:pPr/>
              <a:t>‹#›</a:t>
            </a:fld>
            <a:endParaRPr lang="en-US" altLang="ja-JP"/>
          </a:p>
        </p:txBody>
      </p:sp>
    </p:spTree>
    <p:extLst>
      <p:ext uri="{BB962C8B-B14F-4D97-AF65-F5344CB8AC3E}">
        <p14:creationId xmlns:p14="http://schemas.microsoft.com/office/powerpoint/2010/main" val="36656105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69">
            <a:extLst>
              <a:ext uri="{FF2B5EF4-FFF2-40B4-BE49-F238E27FC236}">
                <a16:creationId xmlns:a16="http://schemas.microsoft.com/office/drawing/2014/main" id="{B299913A-2FDD-9586-1C48-A37CCC84B84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0">
            <a:extLst>
              <a:ext uri="{FF2B5EF4-FFF2-40B4-BE49-F238E27FC236}">
                <a16:creationId xmlns:a16="http://schemas.microsoft.com/office/drawing/2014/main" id="{C3B46571-52E2-FA9C-945E-91627D7683F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71">
            <a:extLst>
              <a:ext uri="{FF2B5EF4-FFF2-40B4-BE49-F238E27FC236}">
                <a16:creationId xmlns:a16="http://schemas.microsoft.com/office/drawing/2014/main" id="{7143D1D1-18F0-6BFF-2F67-85F9E01B1D44}"/>
              </a:ext>
            </a:extLst>
          </p:cNvPr>
          <p:cNvSpPr>
            <a:spLocks noGrp="1" noChangeArrowheads="1"/>
          </p:cNvSpPr>
          <p:nvPr>
            <p:ph type="sldNum" sz="quarter" idx="12"/>
          </p:nvPr>
        </p:nvSpPr>
        <p:spPr>
          <a:ln/>
        </p:spPr>
        <p:txBody>
          <a:bodyPr/>
          <a:lstStyle>
            <a:lvl1pPr>
              <a:defRPr/>
            </a:lvl1pPr>
          </a:lstStyle>
          <a:p>
            <a:fld id="{BC72CA58-14FA-4577-B59F-A5CF25C129EF}" type="slidenum">
              <a:rPr lang="en-US" altLang="ja-JP"/>
              <a:pPr/>
              <a:t>‹#›</a:t>
            </a:fld>
            <a:endParaRPr lang="en-US" altLang="ja-JP"/>
          </a:p>
        </p:txBody>
      </p:sp>
    </p:spTree>
    <p:extLst>
      <p:ext uri="{BB962C8B-B14F-4D97-AF65-F5344CB8AC3E}">
        <p14:creationId xmlns:p14="http://schemas.microsoft.com/office/powerpoint/2010/main" val="7420965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9">
            <a:extLst>
              <a:ext uri="{FF2B5EF4-FFF2-40B4-BE49-F238E27FC236}">
                <a16:creationId xmlns:a16="http://schemas.microsoft.com/office/drawing/2014/main" id="{FBB8123E-2694-56D2-02C9-D81CFD0C85D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0">
            <a:extLst>
              <a:ext uri="{FF2B5EF4-FFF2-40B4-BE49-F238E27FC236}">
                <a16:creationId xmlns:a16="http://schemas.microsoft.com/office/drawing/2014/main" id="{549E4CF6-077C-7CDC-EC55-98A6A8011D1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71">
            <a:extLst>
              <a:ext uri="{FF2B5EF4-FFF2-40B4-BE49-F238E27FC236}">
                <a16:creationId xmlns:a16="http://schemas.microsoft.com/office/drawing/2014/main" id="{42756EC2-0654-F0D9-4930-55728990FDF9}"/>
              </a:ext>
            </a:extLst>
          </p:cNvPr>
          <p:cNvSpPr>
            <a:spLocks noGrp="1" noChangeArrowheads="1"/>
          </p:cNvSpPr>
          <p:nvPr>
            <p:ph type="sldNum" sz="quarter" idx="12"/>
          </p:nvPr>
        </p:nvSpPr>
        <p:spPr>
          <a:ln/>
        </p:spPr>
        <p:txBody>
          <a:bodyPr/>
          <a:lstStyle>
            <a:lvl1pPr>
              <a:defRPr/>
            </a:lvl1pPr>
          </a:lstStyle>
          <a:p>
            <a:fld id="{9BFDACF9-2FDB-4734-B6C2-E35CD210C573}" type="slidenum">
              <a:rPr lang="en-US" altLang="ja-JP"/>
              <a:pPr/>
              <a:t>‹#›</a:t>
            </a:fld>
            <a:endParaRPr lang="en-US" altLang="ja-JP"/>
          </a:p>
        </p:txBody>
      </p:sp>
    </p:spTree>
    <p:extLst>
      <p:ext uri="{BB962C8B-B14F-4D97-AF65-F5344CB8AC3E}">
        <p14:creationId xmlns:p14="http://schemas.microsoft.com/office/powerpoint/2010/main" val="37633502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9">
            <a:extLst>
              <a:ext uri="{FF2B5EF4-FFF2-40B4-BE49-F238E27FC236}">
                <a16:creationId xmlns:a16="http://schemas.microsoft.com/office/drawing/2014/main" id="{1AB64410-CD37-30D5-39EF-B532B0CE4654}"/>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0">
            <a:extLst>
              <a:ext uri="{FF2B5EF4-FFF2-40B4-BE49-F238E27FC236}">
                <a16:creationId xmlns:a16="http://schemas.microsoft.com/office/drawing/2014/main" id="{E16AB800-AC2B-A1E9-10B6-21A764E1D09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71">
            <a:extLst>
              <a:ext uri="{FF2B5EF4-FFF2-40B4-BE49-F238E27FC236}">
                <a16:creationId xmlns:a16="http://schemas.microsoft.com/office/drawing/2014/main" id="{E38190AC-5877-94DC-C917-D9E286AB3C64}"/>
              </a:ext>
            </a:extLst>
          </p:cNvPr>
          <p:cNvSpPr>
            <a:spLocks noGrp="1" noChangeArrowheads="1"/>
          </p:cNvSpPr>
          <p:nvPr>
            <p:ph type="sldNum" sz="quarter" idx="12"/>
          </p:nvPr>
        </p:nvSpPr>
        <p:spPr>
          <a:ln/>
        </p:spPr>
        <p:txBody>
          <a:bodyPr/>
          <a:lstStyle>
            <a:lvl1pPr>
              <a:defRPr/>
            </a:lvl1pPr>
          </a:lstStyle>
          <a:p>
            <a:fld id="{21FC8A5E-6240-45F9-9088-15AAA30A0069}" type="slidenum">
              <a:rPr lang="en-US" altLang="ja-JP"/>
              <a:pPr/>
              <a:t>‹#›</a:t>
            </a:fld>
            <a:endParaRPr lang="en-US" altLang="ja-JP"/>
          </a:p>
        </p:txBody>
      </p:sp>
    </p:spTree>
    <p:extLst>
      <p:ext uri="{BB962C8B-B14F-4D97-AF65-F5344CB8AC3E}">
        <p14:creationId xmlns:p14="http://schemas.microsoft.com/office/powerpoint/2010/main" val="1122809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2DC1EA-4BEB-9503-FADF-5D0C94B5ECC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B05CC38-6279-BA6B-DD52-B0D10B629BC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8921F69-D96C-1987-FF90-ACAC3D4310B5}"/>
              </a:ext>
            </a:extLst>
          </p:cNvPr>
          <p:cNvSpPr>
            <a:spLocks noGrp="1"/>
          </p:cNvSpPr>
          <p:nvPr>
            <p:ph type="dt" sz="half" idx="10"/>
          </p:nvPr>
        </p:nvSpPr>
        <p:spPr/>
        <p:txBody>
          <a:bodyPr/>
          <a:lstStyle/>
          <a:p>
            <a:fld id="{7E484456-BBF3-4BD3-8694-088F27CCD4BE}" type="datetimeFigureOut">
              <a:rPr kumimoji="1" lang="ja-JP" altLang="en-US" smtClean="0"/>
              <a:t>2023/5/24</a:t>
            </a:fld>
            <a:endParaRPr kumimoji="1" lang="ja-JP" altLang="en-US"/>
          </a:p>
        </p:txBody>
      </p:sp>
      <p:sp>
        <p:nvSpPr>
          <p:cNvPr id="5" name="フッター プレースホルダー 4">
            <a:extLst>
              <a:ext uri="{FF2B5EF4-FFF2-40B4-BE49-F238E27FC236}">
                <a16:creationId xmlns:a16="http://schemas.microsoft.com/office/drawing/2014/main" id="{017E3679-61D6-9573-3A3F-B513CD23DB4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A7EB0F1-8A4F-1C3D-0A47-9AE6E4B238F0}"/>
              </a:ext>
            </a:extLst>
          </p:cNvPr>
          <p:cNvSpPr>
            <a:spLocks noGrp="1"/>
          </p:cNvSpPr>
          <p:nvPr>
            <p:ph type="sldNum" sz="quarter" idx="12"/>
          </p:nvPr>
        </p:nvSpPr>
        <p:spPr/>
        <p:txBody>
          <a:bodyPr/>
          <a:lstStyle/>
          <a:p>
            <a:fld id="{7E66B471-F20F-4532-BDB7-52D97A80AC88}" type="slidenum">
              <a:rPr kumimoji="1" lang="ja-JP" altLang="en-US" smtClean="0"/>
              <a:t>‹#›</a:t>
            </a:fld>
            <a:endParaRPr kumimoji="1" lang="ja-JP" altLang="en-US"/>
          </a:p>
        </p:txBody>
      </p:sp>
    </p:spTree>
    <p:extLst>
      <p:ext uri="{BB962C8B-B14F-4D97-AF65-F5344CB8AC3E}">
        <p14:creationId xmlns:p14="http://schemas.microsoft.com/office/powerpoint/2010/main" val="16916947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9">
            <a:extLst>
              <a:ext uri="{FF2B5EF4-FFF2-40B4-BE49-F238E27FC236}">
                <a16:creationId xmlns:a16="http://schemas.microsoft.com/office/drawing/2014/main" id="{38E7E84E-B9C0-3C34-137C-F1D62282F8C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0">
            <a:extLst>
              <a:ext uri="{FF2B5EF4-FFF2-40B4-BE49-F238E27FC236}">
                <a16:creationId xmlns:a16="http://schemas.microsoft.com/office/drawing/2014/main" id="{4133C9FA-268C-88F8-4DDC-D6C17E82B15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71">
            <a:extLst>
              <a:ext uri="{FF2B5EF4-FFF2-40B4-BE49-F238E27FC236}">
                <a16:creationId xmlns:a16="http://schemas.microsoft.com/office/drawing/2014/main" id="{AFCB564E-8CCF-99CD-08F3-68E5CA514942}"/>
              </a:ext>
            </a:extLst>
          </p:cNvPr>
          <p:cNvSpPr>
            <a:spLocks noGrp="1" noChangeArrowheads="1"/>
          </p:cNvSpPr>
          <p:nvPr>
            <p:ph type="sldNum" sz="quarter" idx="12"/>
          </p:nvPr>
        </p:nvSpPr>
        <p:spPr>
          <a:ln/>
        </p:spPr>
        <p:txBody>
          <a:bodyPr/>
          <a:lstStyle>
            <a:lvl1pPr>
              <a:defRPr/>
            </a:lvl1pPr>
          </a:lstStyle>
          <a:p>
            <a:fld id="{7E75EB97-053A-440A-BBD6-8BA9EBC9FBFB}" type="slidenum">
              <a:rPr lang="en-US" altLang="ja-JP"/>
              <a:pPr/>
              <a:t>‹#›</a:t>
            </a:fld>
            <a:endParaRPr lang="en-US" altLang="ja-JP"/>
          </a:p>
        </p:txBody>
      </p:sp>
    </p:spTree>
    <p:extLst>
      <p:ext uri="{BB962C8B-B14F-4D97-AF65-F5344CB8AC3E}">
        <p14:creationId xmlns:p14="http://schemas.microsoft.com/office/powerpoint/2010/main" val="21206040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9">
            <a:extLst>
              <a:ext uri="{FF2B5EF4-FFF2-40B4-BE49-F238E27FC236}">
                <a16:creationId xmlns:a16="http://schemas.microsoft.com/office/drawing/2014/main" id="{E8943CBB-11A7-D1D1-19F4-D7218B39C554}"/>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0">
            <a:extLst>
              <a:ext uri="{FF2B5EF4-FFF2-40B4-BE49-F238E27FC236}">
                <a16:creationId xmlns:a16="http://schemas.microsoft.com/office/drawing/2014/main" id="{F8502F6B-5A0C-5EAE-E676-6D0121BB223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1">
            <a:extLst>
              <a:ext uri="{FF2B5EF4-FFF2-40B4-BE49-F238E27FC236}">
                <a16:creationId xmlns:a16="http://schemas.microsoft.com/office/drawing/2014/main" id="{D1C995C9-83EB-EBC4-816A-FD3A564027D3}"/>
              </a:ext>
            </a:extLst>
          </p:cNvPr>
          <p:cNvSpPr>
            <a:spLocks noGrp="1" noChangeArrowheads="1"/>
          </p:cNvSpPr>
          <p:nvPr>
            <p:ph type="sldNum" sz="quarter" idx="12"/>
          </p:nvPr>
        </p:nvSpPr>
        <p:spPr>
          <a:ln/>
        </p:spPr>
        <p:txBody>
          <a:bodyPr/>
          <a:lstStyle>
            <a:lvl1pPr>
              <a:defRPr/>
            </a:lvl1pPr>
          </a:lstStyle>
          <a:p>
            <a:fld id="{92790882-7590-4FFC-BFCE-F96B24D3E385}" type="slidenum">
              <a:rPr lang="en-US" altLang="ja-JP"/>
              <a:pPr/>
              <a:t>‹#›</a:t>
            </a:fld>
            <a:endParaRPr lang="en-US" altLang="ja-JP"/>
          </a:p>
        </p:txBody>
      </p:sp>
    </p:spTree>
    <p:extLst>
      <p:ext uri="{BB962C8B-B14F-4D97-AF65-F5344CB8AC3E}">
        <p14:creationId xmlns:p14="http://schemas.microsoft.com/office/powerpoint/2010/main" val="25088257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7813"/>
            <a:ext cx="2743200" cy="58483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09600" y="277813"/>
            <a:ext cx="8026400" cy="58483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9">
            <a:extLst>
              <a:ext uri="{FF2B5EF4-FFF2-40B4-BE49-F238E27FC236}">
                <a16:creationId xmlns:a16="http://schemas.microsoft.com/office/drawing/2014/main" id="{36BC376D-5A2C-5486-5D93-BF6CACA519D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0">
            <a:extLst>
              <a:ext uri="{FF2B5EF4-FFF2-40B4-BE49-F238E27FC236}">
                <a16:creationId xmlns:a16="http://schemas.microsoft.com/office/drawing/2014/main" id="{05B6B5E2-2573-1C0D-5777-AD8C651CCE1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1">
            <a:extLst>
              <a:ext uri="{FF2B5EF4-FFF2-40B4-BE49-F238E27FC236}">
                <a16:creationId xmlns:a16="http://schemas.microsoft.com/office/drawing/2014/main" id="{1C6DBBB2-2D69-F3AE-C5A9-560D821E0069}"/>
              </a:ext>
            </a:extLst>
          </p:cNvPr>
          <p:cNvSpPr>
            <a:spLocks noGrp="1" noChangeArrowheads="1"/>
          </p:cNvSpPr>
          <p:nvPr>
            <p:ph type="sldNum" sz="quarter" idx="12"/>
          </p:nvPr>
        </p:nvSpPr>
        <p:spPr>
          <a:ln/>
        </p:spPr>
        <p:txBody>
          <a:bodyPr/>
          <a:lstStyle>
            <a:lvl1pPr>
              <a:defRPr/>
            </a:lvl1pPr>
          </a:lstStyle>
          <a:p>
            <a:fld id="{7BE46E78-4848-4DB2-9598-A6E09537AF9F}" type="slidenum">
              <a:rPr lang="en-US" altLang="ja-JP"/>
              <a:pPr/>
              <a:t>‹#›</a:t>
            </a:fld>
            <a:endParaRPr lang="en-US" altLang="ja-JP"/>
          </a:p>
        </p:txBody>
      </p:sp>
    </p:spTree>
    <p:extLst>
      <p:ext uri="{BB962C8B-B14F-4D97-AF65-F5344CB8AC3E}">
        <p14:creationId xmlns:p14="http://schemas.microsoft.com/office/powerpoint/2010/main" val="3031680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798339-7AC7-FE71-E399-AC91F3A189E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20B5FC-3376-147F-BE8B-593395D881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56B5082-766E-4ADC-95FB-74B4A70F1975}"/>
              </a:ext>
            </a:extLst>
          </p:cNvPr>
          <p:cNvSpPr>
            <a:spLocks noGrp="1"/>
          </p:cNvSpPr>
          <p:nvPr>
            <p:ph type="dt" sz="half" idx="10"/>
          </p:nvPr>
        </p:nvSpPr>
        <p:spPr/>
        <p:txBody>
          <a:bodyPr/>
          <a:lstStyle/>
          <a:p>
            <a:fld id="{7E484456-BBF3-4BD3-8694-088F27CCD4BE}" type="datetimeFigureOut">
              <a:rPr kumimoji="1" lang="ja-JP" altLang="en-US" smtClean="0"/>
              <a:t>2023/5/24</a:t>
            </a:fld>
            <a:endParaRPr kumimoji="1" lang="ja-JP" altLang="en-US"/>
          </a:p>
        </p:txBody>
      </p:sp>
      <p:sp>
        <p:nvSpPr>
          <p:cNvPr id="5" name="フッター プレースホルダー 4">
            <a:extLst>
              <a:ext uri="{FF2B5EF4-FFF2-40B4-BE49-F238E27FC236}">
                <a16:creationId xmlns:a16="http://schemas.microsoft.com/office/drawing/2014/main" id="{EF6EC5B9-409F-9B35-46C9-FFB6380827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FAF1C03-F49F-F3F7-C9A1-40DAFA30BA4D}"/>
              </a:ext>
            </a:extLst>
          </p:cNvPr>
          <p:cNvSpPr>
            <a:spLocks noGrp="1"/>
          </p:cNvSpPr>
          <p:nvPr>
            <p:ph type="sldNum" sz="quarter" idx="12"/>
          </p:nvPr>
        </p:nvSpPr>
        <p:spPr/>
        <p:txBody>
          <a:bodyPr/>
          <a:lstStyle/>
          <a:p>
            <a:fld id="{7E66B471-F20F-4532-BDB7-52D97A80AC88}" type="slidenum">
              <a:rPr kumimoji="1" lang="ja-JP" altLang="en-US" smtClean="0"/>
              <a:t>‹#›</a:t>
            </a:fld>
            <a:endParaRPr kumimoji="1" lang="ja-JP" altLang="en-US"/>
          </a:p>
        </p:txBody>
      </p:sp>
    </p:spTree>
    <p:extLst>
      <p:ext uri="{BB962C8B-B14F-4D97-AF65-F5344CB8AC3E}">
        <p14:creationId xmlns:p14="http://schemas.microsoft.com/office/powerpoint/2010/main" val="1648200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1C45B7-B92E-33BB-6E6E-2A7D454B376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008B647-183E-93FE-92D8-98871006CAE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E9FFD46-A679-2DB6-A252-EBA880215B5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0D14BFF-5166-FFDD-D39C-A82DBCF3B0AC}"/>
              </a:ext>
            </a:extLst>
          </p:cNvPr>
          <p:cNvSpPr>
            <a:spLocks noGrp="1"/>
          </p:cNvSpPr>
          <p:nvPr>
            <p:ph type="dt" sz="half" idx="10"/>
          </p:nvPr>
        </p:nvSpPr>
        <p:spPr/>
        <p:txBody>
          <a:bodyPr/>
          <a:lstStyle/>
          <a:p>
            <a:fld id="{7E484456-BBF3-4BD3-8694-088F27CCD4BE}" type="datetimeFigureOut">
              <a:rPr kumimoji="1" lang="ja-JP" altLang="en-US" smtClean="0"/>
              <a:t>2023/5/24</a:t>
            </a:fld>
            <a:endParaRPr kumimoji="1" lang="ja-JP" altLang="en-US"/>
          </a:p>
        </p:txBody>
      </p:sp>
      <p:sp>
        <p:nvSpPr>
          <p:cNvPr id="6" name="フッター プレースホルダー 5">
            <a:extLst>
              <a:ext uri="{FF2B5EF4-FFF2-40B4-BE49-F238E27FC236}">
                <a16:creationId xmlns:a16="http://schemas.microsoft.com/office/drawing/2014/main" id="{E2D19E81-335B-5717-722E-A581970442F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237DBC7-1B2C-5853-13D1-F80EDE2A306F}"/>
              </a:ext>
            </a:extLst>
          </p:cNvPr>
          <p:cNvSpPr>
            <a:spLocks noGrp="1"/>
          </p:cNvSpPr>
          <p:nvPr>
            <p:ph type="sldNum" sz="quarter" idx="12"/>
          </p:nvPr>
        </p:nvSpPr>
        <p:spPr/>
        <p:txBody>
          <a:bodyPr/>
          <a:lstStyle/>
          <a:p>
            <a:fld id="{7E66B471-F20F-4532-BDB7-52D97A80AC88}" type="slidenum">
              <a:rPr kumimoji="1" lang="ja-JP" altLang="en-US" smtClean="0"/>
              <a:t>‹#›</a:t>
            </a:fld>
            <a:endParaRPr kumimoji="1" lang="ja-JP" altLang="en-US"/>
          </a:p>
        </p:txBody>
      </p:sp>
    </p:spTree>
    <p:extLst>
      <p:ext uri="{BB962C8B-B14F-4D97-AF65-F5344CB8AC3E}">
        <p14:creationId xmlns:p14="http://schemas.microsoft.com/office/powerpoint/2010/main" val="56685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BFBD8A-823F-F7F5-1CB5-46B7F8EA054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21A758C-7798-C5ED-14ED-5EB20F7EC3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B960E1D-4540-2A43-D039-F8D9FD2512F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EA1CA79-56B6-F461-33E5-4FD41B7150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155536F-F35B-195F-F8D6-CACC40CF3B7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D985128-C2DD-F440-4EB8-AAAFC86CD916}"/>
              </a:ext>
            </a:extLst>
          </p:cNvPr>
          <p:cNvSpPr>
            <a:spLocks noGrp="1"/>
          </p:cNvSpPr>
          <p:nvPr>
            <p:ph type="dt" sz="half" idx="10"/>
          </p:nvPr>
        </p:nvSpPr>
        <p:spPr/>
        <p:txBody>
          <a:bodyPr/>
          <a:lstStyle/>
          <a:p>
            <a:fld id="{7E484456-BBF3-4BD3-8694-088F27CCD4BE}" type="datetimeFigureOut">
              <a:rPr kumimoji="1" lang="ja-JP" altLang="en-US" smtClean="0"/>
              <a:t>2023/5/24</a:t>
            </a:fld>
            <a:endParaRPr kumimoji="1" lang="ja-JP" altLang="en-US"/>
          </a:p>
        </p:txBody>
      </p:sp>
      <p:sp>
        <p:nvSpPr>
          <p:cNvPr id="8" name="フッター プレースホルダー 7">
            <a:extLst>
              <a:ext uri="{FF2B5EF4-FFF2-40B4-BE49-F238E27FC236}">
                <a16:creationId xmlns:a16="http://schemas.microsoft.com/office/drawing/2014/main" id="{516B9C16-7319-215E-6CE6-3E11005A706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0F882CA-F497-DA6F-EFA7-AA8D44EDE7FD}"/>
              </a:ext>
            </a:extLst>
          </p:cNvPr>
          <p:cNvSpPr>
            <a:spLocks noGrp="1"/>
          </p:cNvSpPr>
          <p:nvPr>
            <p:ph type="sldNum" sz="quarter" idx="12"/>
          </p:nvPr>
        </p:nvSpPr>
        <p:spPr/>
        <p:txBody>
          <a:bodyPr/>
          <a:lstStyle/>
          <a:p>
            <a:fld id="{7E66B471-F20F-4532-BDB7-52D97A80AC88}" type="slidenum">
              <a:rPr kumimoji="1" lang="ja-JP" altLang="en-US" smtClean="0"/>
              <a:t>‹#›</a:t>
            </a:fld>
            <a:endParaRPr kumimoji="1" lang="ja-JP" altLang="en-US"/>
          </a:p>
        </p:txBody>
      </p:sp>
    </p:spTree>
    <p:extLst>
      <p:ext uri="{BB962C8B-B14F-4D97-AF65-F5344CB8AC3E}">
        <p14:creationId xmlns:p14="http://schemas.microsoft.com/office/powerpoint/2010/main" val="3053889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E20C6A-EA88-E3D4-1E50-C247DCB3AAA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A32168B-6E33-91DA-9819-AC72AD1989DD}"/>
              </a:ext>
            </a:extLst>
          </p:cNvPr>
          <p:cNvSpPr>
            <a:spLocks noGrp="1"/>
          </p:cNvSpPr>
          <p:nvPr>
            <p:ph type="dt" sz="half" idx="10"/>
          </p:nvPr>
        </p:nvSpPr>
        <p:spPr/>
        <p:txBody>
          <a:bodyPr/>
          <a:lstStyle/>
          <a:p>
            <a:fld id="{7E484456-BBF3-4BD3-8694-088F27CCD4BE}" type="datetimeFigureOut">
              <a:rPr kumimoji="1" lang="ja-JP" altLang="en-US" smtClean="0"/>
              <a:t>2023/5/24</a:t>
            </a:fld>
            <a:endParaRPr kumimoji="1" lang="ja-JP" altLang="en-US"/>
          </a:p>
        </p:txBody>
      </p:sp>
      <p:sp>
        <p:nvSpPr>
          <p:cNvPr id="4" name="フッター プレースホルダー 3">
            <a:extLst>
              <a:ext uri="{FF2B5EF4-FFF2-40B4-BE49-F238E27FC236}">
                <a16:creationId xmlns:a16="http://schemas.microsoft.com/office/drawing/2014/main" id="{0CF33DA3-0BAC-BDB1-EF5F-9EC4DA01F0F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2F76809-259E-93B9-3F2E-07BF30B959FE}"/>
              </a:ext>
            </a:extLst>
          </p:cNvPr>
          <p:cNvSpPr>
            <a:spLocks noGrp="1"/>
          </p:cNvSpPr>
          <p:nvPr>
            <p:ph type="sldNum" sz="quarter" idx="12"/>
          </p:nvPr>
        </p:nvSpPr>
        <p:spPr/>
        <p:txBody>
          <a:bodyPr/>
          <a:lstStyle/>
          <a:p>
            <a:fld id="{7E66B471-F20F-4532-BDB7-52D97A80AC88}" type="slidenum">
              <a:rPr kumimoji="1" lang="ja-JP" altLang="en-US" smtClean="0"/>
              <a:t>‹#›</a:t>
            </a:fld>
            <a:endParaRPr kumimoji="1" lang="ja-JP" altLang="en-US"/>
          </a:p>
        </p:txBody>
      </p:sp>
    </p:spTree>
    <p:extLst>
      <p:ext uri="{BB962C8B-B14F-4D97-AF65-F5344CB8AC3E}">
        <p14:creationId xmlns:p14="http://schemas.microsoft.com/office/powerpoint/2010/main" val="1150606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CD80E20-45F7-B694-6305-C54B4614D537}"/>
              </a:ext>
            </a:extLst>
          </p:cNvPr>
          <p:cNvSpPr>
            <a:spLocks noGrp="1"/>
          </p:cNvSpPr>
          <p:nvPr>
            <p:ph type="dt" sz="half" idx="10"/>
          </p:nvPr>
        </p:nvSpPr>
        <p:spPr/>
        <p:txBody>
          <a:bodyPr/>
          <a:lstStyle/>
          <a:p>
            <a:fld id="{7E484456-BBF3-4BD3-8694-088F27CCD4BE}" type="datetimeFigureOut">
              <a:rPr kumimoji="1" lang="ja-JP" altLang="en-US" smtClean="0"/>
              <a:t>2023/5/24</a:t>
            </a:fld>
            <a:endParaRPr kumimoji="1" lang="ja-JP" altLang="en-US"/>
          </a:p>
        </p:txBody>
      </p:sp>
      <p:sp>
        <p:nvSpPr>
          <p:cNvPr id="3" name="フッター プレースホルダー 2">
            <a:extLst>
              <a:ext uri="{FF2B5EF4-FFF2-40B4-BE49-F238E27FC236}">
                <a16:creationId xmlns:a16="http://schemas.microsoft.com/office/drawing/2014/main" id="{6C65F7C0-E4F8-1745-56D2-72A6A0E7237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22CDBC8-C0F7-1A9B-A585-036842DA1D63}"/>
              </a:ext>
            </a:extLst>
          </p:cNvPr>
          <p:cNvSpPr>
            <a:spLocks noGrp="1"/>
          </p:cNvSpPr>
          <p:nvPr>
            <p:ph type="sldNum" sz="quarter" idx="12"/>
          </p:nvPr>
        </p:nvSpPr>
        <p:spPr/>
        <p:txBody>
          <a:bodyPr/>
          <a:lstStyle/>
          <a:p>
            <a:fld id="{7E66B471-F20F-4532-BDB7-52D97A80AC88}" type="slidenum">
              <a:rPr kumimoji="1" lang="ja-JP" altLang="en-US" smtClean="0"/>
              <a:t>‹#›</a:t>
            </a:fld>
            <a:endParaRPr kumimoji="1" lang="ja-JP" altLang="en-US"/>
          </a:p>
        </p:txBody>
      </p:sp>
    </p:spTree>
    <p:extLst>
      <p:ext uri="{BB962C8B-B14F-4D97-AF65-F5344CB8AC3E}">
        <p14:creationId xmlns:p14="http://schemas.microsoft.com/office/powerpoint/2010/main" val="1750805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4A90E9-CFF8-6575-370B-06D4CD154BB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01CE549-ACA3-77F9-A0F2-2A44573FA7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C4E9309-FEAE-949D-6319-BD8BEF8045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12DB85C-D04E-F0C8-75CA-DD0354862E2C}"/>
              </a:ext>
            </a:extLst>
          </p:cNvPr>
          <p:cNvSpPr>
            <a:spLocks noGrp="1"/>
          </p:cNvSpPr>
          <p:nvPr>
            <p:ph type="dt" sz="half" idx="10"/>
          </p:nvPr>
        </p:nvSpPr>
        <p:spPr/>
        <p:txBody>
          <a:bodyPr/>
          <a:lstStyle/>
          <a:p>
            <a:fld id="{7E484456-BBF3-4BD3-8694-088F27CCD4BE}" type="datetimeFigureOut">
              <a:rPr kumimoji="1" lang="ja-JP" altLang="en-US" smtClean="0"/>
              <a:t>2023/5/24</a:t>
            </a:fld>
            <a:endParaRPr kumimoji="1" lang="ja-JP" altLang="en-US"/>
          </a:p>
        </p:txBody>
      </p:sp>
      <p:sp>
        <p:nvSpPr>
          <p:cNvPr id="6" name="フッター プレースホルダー 5">
            <a:extLst>
              <a:ext uri="{FF2B5EF4-FFF2-40B4-BE49-F238E27FC236}">
                <a16:creationId xmlns:a16="http://schemas.microsoft.com/office/drawing/2014/main" id="{EED86CA4-37CC-9722-D24C-32946CD9BF4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44D0E7B-C987-4742-3FD9-904421996E48}"/>
              </a:ext>
            </a:extLst>
          </p:cNvPr>
          <p:cNvSpPr>
            <a:spLocks noGrp="1"/>
          </p:cNvSpPr>
          <p:nvPr>
            <p:ph type="sldNum" sz="quarter" idx="12"/>
          </p:nvPr>
        </p:nvSpPr>
        <p:spPr/>
        <p:txBody>
          <a:bodyPr/>
          <a:lstStyle/>
          <a:p>
            <a:fld id="{7E66B471-F20F-4532-BDB7-52D97A80AC88}" type="slidenum">
              <a:rPr kumimoji="1" lang="ja-JP" altLang="en-US" smtClean="0"/>
              <a:t>‹#›</a:t>
            </a:fld>
            <a:endParaRPr kumimoji="1" lang="ja-JP" altLang="en-US"/>
          </a:p>
        </p:txBody>
      </p:sp>
    </p:spTree>
    <p:extLst>
      <p:ext uri="{BB962C8B-B14F-4D97-AF65-F5344CB8AC3E}">
        <p14:creationId xmlns:p14="http://schemas.microsoft.com/office/powerpoint/2010/main" val="2241468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D897BA-0306-AC90-A2E1-75832DF17D0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9DE8E9A-AE5F-7E5E-4FEF-924E2272C3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52FAFE6-3C7A-EFB6-2BEE-54E5D04E9B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0872FCF-60C7-786D-0401-07FDA4A18814}"/>
              </a:ext>
            </a:extLst>
          </p:cNvPr>
          <p:cNvSpPr>
            <a:spLocks noGrp="1"/>
          </p:cNvSpPr>
          <p:nvPr>
            <p:ph type="dt" sz="half" idx="10"/>
          </p:nvPr>
        </p:nvSpPr>
        <p:spPr/>
        <p:txBody>
          <a:bodyPr/>
          <a:lstStyle/>
          <a:p>
            <a:fld id="{7E484456-BBF3-4BD3-8694-088F27CCD4BE}" type="datetimeFigureOut">
              <a:rPr kumimoji="1" lang="ja-JP" altLang="en-US" smtClean="0"/>
              <a:t>2023/5/24</a:t>
            </a:fld>
            <a:endParaRPr kumimoji="1" lang="ja-JP" altLang="en-US"/>
          </a:p>
        </p:txBody>
      </p:sp>
      <p:sp>
        <p:nvSpPr>
          <p:cNvPr id="6" name="フッター プレースホルダー 5">
            <a:extLst>
              <a:ext uri="{FF2B5EF4-FFF2-40B4-BE49-F238E27FC236}">
                <a16:creationId xmlns:a16="http://schemas.microsoft.com/office/drawing/2014/main" id="{11BB087F-1B79-AAA5-35F7-A05E7930DE5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F95CBD7-14B4-D5EB-99E4-2D4BC1221AB1}"/>
              </a:ext>
            </a:extLst>
          </p:cNvPr>
          <p:cNvSpPr>
            <a:spLocks noGrp="1"/>
          </p:cNvSpPr>
          <p:nvPr>
            <p:ph type="sldNum" sz="quarter" idx="12"/>
          </p:nvPr>
        </p:nvSpPr>
        <p:spPr/>
        <p:txBody>
          <a:bodyPr/>
          <a:lstStyle/>
          <a:p>
            <a:fld id="{7E66B471-F20F-4532-BDB7-52D97A80AC88}" type="slidenum">
              <a:rPr kumimoji="1" lang="ja-JP" altLang="en-US" smtClean="0"/>
              <a:t>‹#›</a:t>
            </a:fld>
            <a:endParaRPr kumimoji="1" lang="ja-JP" altLang="en-US"/>
          </a:p>
        </p:txBody>
      </p:sp>
    </p:spTree>
    <p:extLst>
      <p:ext uri="{BB962C8B-B14F-4D97-AF65-F5344CB8AC3E}">
        <p14:creationId xmlns:p14="http://schemas.microsoft.com/office/powerpoint/2010/main" val="3731366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5D7816E-A4C7-96B8-1A88-68EF590364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3A0A36F-233B-86BD-824D-553A1D72CC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FE1D36E-D125-5D40-4283-51151B5610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484456-BBF3-4BD3-8694-088F27CCD4BE}" type="datetimeFigureOut">
              <a:rPr kumimoji="1" lang="ja-JP" altLang="en-US" smtClean="0"/>
              <a:t>2023/5/24</a:t>
            </a:fld>
            <a:endParaRPr kumimoji="1" lang="ja-JP" altLang="en-US"/>
          </a:p>
        </p:txBody>
      </p:sp>
      <p:sp>
        <p:nvSpPr>
          <p:cNvPr id="5" name="フッター プレースホルダー 4">
            <a:extLst>
              <a:ext uri="{FF2B5EF4-FFF2-40B4-BE49-F238E27FC236}">
                <a16:creationId xmlns:a16="http://schemas.microsoft.com/office/drawing/2014/main" id="{53B5D291-80F2-94FB-7E45-CD819E0C86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0388BCB-8376-B5CE-E657-7C02880434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66B471-F20F-4532-BDB7-52D97A80AC88}" type="slidenum">
              <a:rPr kumimoji="1" lang="ja-JP" altLang="en-US" smtClean="0"/>
              <a:t>‹#›</a:t>
            </a:fld>
            <a:endParaRPr kumimoji="1" lang="ja-JP" altLang="en-US"/>
          </a:p>
        </p:txBody>
      </p:sp>
    </p:spTree>
    <p:extLst>
      <p:ext uri="{BB962C8B-B14F-4D97-AF65-F5344CB8AC3E}">
        <p14:creationId xmlns:p14="http://schemas.microsoft.com/office/powerpoint/2010/main" val="3474723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Freeform 2">
            <a:extLst>
              <a:ext uri="{FF2B5EF4-FFF2-40B4-BE49-F238E27FC236}">
                <a16:creationId xmlns:a16="http://schemas.microsoft.com/office/drawing/2014/main" id="{221BBF06-1E0C-5305-DA7B-9196FA37CE33}"/>
              </a:ext>
            </a:extLst>
          </p:cNvPr>
          <p:cNvSpPr>
            <a:spLocks/>
          </p:cNvSpPr>
          <p:nvPr/>
        </p:nvSpPr>
        <p:spPr bwMode="hidden">
          <a:xfrm>
            <a:off x="8837084" y="6429375"/>
            <a:ext cx="38100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grpSp>
        <p:nvGrpSpPr>
          <p:cNvPr id="1027" name="Group 3">
            <a:extLst>
              <a:ext uri="{FF2B5EF4-FFF2-40B4-BE49-F238E27FC236}">
                <a16:creationId xmlns:a16="http://schemas.microsoft.com/office/drawing/2014/main" id="{B6D9CEE0-AB6E-F87A-199E-41AD4D187567}"/>
              </a:ext>
            </a:extLst>
          </p:cNvPr>
          <p:cNvGrpSpPr>
            <a:grpSpLocks/>
          </p:cNvGrpSpPr>
          <p:nvPr/>
        </p:nvGrpSpPr>
        <p:grpSpPr bwMode="auto">
          <a:xfrm>
            <a:off x="4234" y="4267200"/>
            <a:ext cx="12187767" cy="2590800"/>
            <a:chOff x="2" y="2688"/>
            <a:chExt cx="5758" cy="1632"/>
          </a:xfrm>
        </p:grpSpPr>
        <p:sp>
          <p:nvSpPr>
            <p:cNvPr id="1033" name="Freeform 4">
              <a:extLst>
                <a:ext uri="{FF2B5EF4-FFF2-40B4-BE49-F238E27FC236}">
                  <a16:creationId xmlns:a16="http://schemas.microsoft.com/office/drawing/2014/main" id="{D4C8046B-1D40-6E4D-8037-8802B87BE843}"/>
                </a:ext>
              </a:extLst>
            </p:cNvPr>
            <p:cNvSpPr>
              <a:spLocks/>
            </p:cNvSpPr>
            <p:nvPr/>
          </p:nvSpPr>
          <p:spPr bwMode="hidden">
            <a:xfrm>
              <a:off x="2" y="2688"/>
              <a:ext cx="5758" cy="1632"/>
            </a:xfrm>
            <a:custGeom>
              <a:avLst/>
              <a:gdLst>
                <a:gd name="T0" fmla="*/ 5812 w 5740"/>
                <a:gd name="T1" fmla="*/ 88 h 4316"/>
                <a:gd name="T2" fmla="*/ 0 w 5740"/>
                <a:gd name="T3" fmla="*/ 88 h 4316"/>
                <a:gd name="T4" fmla="*/ 0 w 5740"/>
                <a:gd name="T5" fmla="*/ 0 h 4316"/>
                <a:gd name="T6" fmla="*/ 5812 w 5740"/>
                <a:gd name="T7" fmla="*/ 0 h 4316"/>
                <a:gd name="T8" fmla="*/ 5812 w 5740"/>
                <a:gd name="T9" fmla="*/ 88 h 4316"/>
                <a:gd name="T10" fmla="*/ 5812 w 5740"/>
                <a:gd name="T11" fmla="*/ 88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grpSp>
          <p:nvGrpSpPr>
            <p:cNvPr id="1034" name="Group 5">
              <a:extLst>
                <a:ext uri="{FF2B5EF4-FFF2-40B4-BE49-F238E27FC236}">
                  <a16:creationId xmlns:a16="http://schemas.microsoft.com/office/drawing/2014/main" id="{37F23BD7-C8FA-B035-8796-C245AEE81D39}"/>
                </a:ext>
              </a:extLst>
            </p:cNvPr>
            <p:cNvGrpSpPr>
              <a:grpSpLocks/>
            </p:cNvGrpSpPr>
            <p:nvPr userDrawn="1"/>
          </p:nvGrpSpPr>
          <p:grpSpPr bwMode="auto">
            <a:xfrm>
              <a:off x="3528" y="3715"/>
              <a:ext cx="792" cy="521"/>
              <a:chOff x="3527" y="3715"/>
              <a:chExt cx="792" cy="521"/>
            </a:xfrm>
          </p:grpSpPr>
          <p:sp>
            <p:nvSpPr>
              <p:cNvPr id="19462" name="Oval 6">
                <a:extLst>
                  <a:ext uri="{FF2B5EF4-FFF2-40B4-BE49-F238E27FC236}">
                    <a16:creationId xmlns:a16="http://schemas.microsoft.com/office/drawing/2014/main" id="{4F816596-DAD3-95C8-D85F-23823BB2F069}"/>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463" name="Oval 7">
                <a:extLst>
                  <a:ext uri="{FF2B5EF4-FFF2-40B4-BE49-F238E27FC236}">
                    <a16:creationId xmlns:a16="http://schemas.microsoft.com/office/drawing/2014/main" id="{A5E6C3DC-C68C-EF33-817D-4EDB6D223C3B}"/>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464" name="Oval 8">
                <a:extLst>
                  <a:ext uri="{FF2B5EF4-FFF2-40B4-BE49-F238E27FC236}">
                    <a16:creationId xmlns:a16="http://schemas.microsoft.com/office/drawing/2014/main" id="{1EDC8D3B-74DE-A29F-F092-9B54CAE7CDBA}"/>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465" name="Oval 9">
                <a:extLst>
                  <a:ext uri="{FF2B5EF4-FFF2-40B4-BE49-F238E27FC236}">
                    <a16:creationId xmlns:a16="http://schemas.microsoft.com/office/drawing/2014/main" id="{5F8F6619-321B-C8F6-020B-06583C756F32}"/>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466" name="Oval 10">
                <a:extLst>
                  <a:ext uri="{FF2B5EF4-FFF2-40B4-BE49-F238E27FC236}">
                    <a16:creationId xmlns:a16="http://schemas.microsoft.com/office/drawing/2014/main" id="{0A656A69-80E6-F28D-4379-9C675A822AEB}"/>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467" name="Freeform 11">
                <a:extLst>
                  <a:ext uri="{FF2B5EF4-FFF2-40B4-BE49-F238E27FC236}">
                    <a16:creationId xmlns:a16="http://schemas.microsoft.com/office/drawing/2014/main" id="{BA118C91-5E17-3951-1802-7FFA59EE5282}"/>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468" name="Freeform 12">
                <a:extLst>
                  <a:ext uri="{FF2B5EF4-FFF2-40B4-BE49-F238E27FC236}">
                    <a16:creationId xmlns:a16="http://schemas.microsoft.com/office/drawing/2014/main" id="{6F4C03F8-B86E-F585-C1EC-28BFBFD8C300}"/>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469" name="Freeform 13">
                <a:extLst>
                  <a:ext uri="{FF2B5EF4-FFF2-40B4-BE49-F238E27FC236}">
                    <a16:creationId xmlns:a16="http://schemas.microsoft.com/office/drawing/2014/main" id="{8937400A-EAD9-91A5-455D-0318C4E71E75}"/>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470" name="Freeform 14">
                <a:extLst>
                  <a:ext uri="{FF2B5EF4-FFF2-40B4-BE49-F238E27FC236}">
                    <a16:creationId xmlns:a16="http://schemas.microsoft.com/office/drawing/2014/main" id="{E45CACB7-04C3-7FD7-9202-DB10F791EA4B}"/>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471" name="Freeform 15">
                <a:extLst>
                  <a:ext uri="{FF2B5EF4-FFF2-40B4-BE49-F238E27FC236}">
                    <a16:creationId xmlns:a16="http://schemas.microsoft.com/office/drawing/2014/main" id="{BB56D0C9-4633-5C6E-6AA4-3DDE439F9C57}"/>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472" name="Oval 16">
                <a:extLst>
                  <a:ext uri="{FF2B5EF4-FFF2-40B4-BE49-F238E27FC236}">
                    <a16:creationId xmlns:a16="http://schemas.microsoft.com/office/drawing/2014/main" id="{9573B3CD-C50B-C9F2-6A36-B0507D7DB461}"/>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grpSp>
        <p:grpSp>
          <p:nvGrpSpPr>
            <p:cNvPr id="1035" name="Group 17">
              <a:extLst>
                <a:ext uri="{FF2B5EF4-FFF2-40B4-BE49-F238E27FC236}">
                  <a16:creationId xmlns:a16="http://schemas.microsoft.com/office/drawing/2014/main" id="{FAE757EB-5209-BB4B-A2DD-6E7C05C831D2}"/>
                </a:ext>
              </a:extLst>
            </p:cNvPr>
            <p:cNvGrpSpPr>
              <a:grpSpLocks/>
            </p:cNvGrpSpPr>
            <p:nvPr userDrawn="1"/>
          </p:nvGrpSpPr>
          <p:grpSpPr bwMode="auto">
            <a:xfrm>
              <a:off x="1776" y="3631"/>
              <a:ext cx="1626" cy="683"/>
              <a:chOff x="1776" y="3631"/>
              <a:chExt cx="1626" cy="683"/>
            </a:xfrm>
          </p:grpSpPr>
          <p:sp>
            <p:nvSpPr>
              <p:cNvPr id="19474" name="Oval 18">
                <a:extLst>
                  <a:ext uri="{FF2B5EF4-FFF2-40B4-BE49-F238E27FC236}">
                    <a16:creationId xmlns:a16="http://schemas.microsoft.com/office/drawing/2014/main" id="{E395B8F0-E236-6C59-3783-647E003D51A3}"/>
                  </a:ext>
                </a:extLst>
              </p:cNvPr>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475" name="Oval 19">
                <a:extLst>
                  <a:ext uri="{FF2B5EF4-FFF2-40B4-BE49-F238E27FC236}">
                    <a16:creationId xmlns:a16="http://schemas.microsoft.com/office/drawing/2014/main" id="{CB7554BD-2972-AAFC-CF2A-3650DC6A52B8}"/>
                  </a:ext>
                </a:extLst>
              </p:cNvPr>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476" name="Oval 20">
                <a:extLst>
                  <a:ext uri="{FF2B5EF4-FFF2-40B4-BE49-F238E27FC236}">
                    <a16:creationId xmlns:a16="http://schemas.microsoft.com/office/drawing/2014/main" id="{3E5A0D91-3908-EE14-EF5A-92B4C2B696A0}"/>
                  </a:ext>
                </a:extLst>
              </p:cNvPr>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477" name="Oval 21">
                <a:extLst>
                  <a:ext uri="{FF2B5EF4-FFF2-40B4-BE49-F238E27FC236}">
                    <a16:creationId xmlns:a16="http://schemas.microsoft.com/office/drawing/2014/main" id="{F5FEA80A-ACCE-176F-E4FD-DEC35213F5D6}"/>
                  </a:ext>
                </a:extLst>
              </p:cNvPr>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478" name="Oval 22">
                <a:extLst>
                  <a:ext uri="{FF2B5EF4-FFF2-40B4-BE49-F238E27FC236}">
                    <a16:creationId xmlns:a16="http://schemas.microsoft.com/office/drawing/2014/main" id="{675D3783-67F6-C1F8-5331-F3005F7B9DCF}"/>
                  </a:ext>
                </a:extLst>
              </p:cNvPr>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479" name="Oval 23">
                <a:extLst>
                  <a:ext uri="{FF2B5EF4-FFF2-40B4-BE49-F238E27FC236}">
                    <a16:creationId xmlns:a16="http://schemas.microsoft.com/office/drawing/2014/main" id="{80113458-3C91-F1D3-5570-9B1396755E61}"/>
                  </a:ext>
                </a:extLst>
              </p:cNvPr>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480" name="Oval 24">
                <a:extLst>
                  <a:ext uri="{FF2B5EF4-FFF2-40B4-BE49-F238E27FC236}">
                    <a16:creationId xmlns:a16="http://schemas.microsoft.com/office/drawing/2014/main" id="{FCD52D8D-82BE-E5FA-68F1-4CC902F42AAC}"/>
                  </a:ext>
                </a:extLst>
              </p:cNvPr>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481" name="Oval 25">
                <a:extLst>
                  <a:ext uri="{FF2B5EF4-FFF2-40B4-BE49-F238E27FC236}">
                    <a16:creationId xmlns:a16="http://schemas.microsoft.com/office/drawing/2014/main" id="{2E1D5B18-8C19-50B1-5A87-4BE05AF41515}"/>
                  </a:ext>
                </a:extLst>
              </p:cNvPr>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482" name="Freeform 26">
                <a:extLst>
                  <a:ext uri="{FF2B5EF4-FFF2-40B4-BE49-F238E27FC236}">
                    <a16:creationId xmlns:a16="http://schemas.microsoft.com/office/drawing/2014/main" id="{27CA2982-85A7-7281-0576-719893ED6E94}"/>
                  </a:ext>
                </a:extLst>
              </p:cNvPr>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483" name="Freeform 27">
                <a:extLst>
                  <a:ext uri="{FF2B5EF4-FFF2-40B4-BE49-F238E27FC236}">
                    <a16:creationId xmlns:a16="http://schemas.microsoft.com/office/drawing/2014/main" id="{D8B66168-C834-3D8E-864F-94A7594CC0C2}"/>
                  </a:ext>
                </a:extLst>
              </p:cNvPr>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484" name="Freeform 28">
                <a:extLst>
                  <a:ext uri="{FF2B5EF4-FFF2-40B4-BE49-F238E27FC236}">
                    <a16:creationId xmlns:a16="http://schemas.microsoft.com/office/drawing/2014/main" id="{AB0F7F24-FC56-5EF8-5965-E5DC778F48A2}"/>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485" name="Freeform 29">
                <a:extLst>
                  <a:ext uri="{FF2B5EF4-FFF2-40B4-BE49-F238E27FC236}">
                    <a16:creationId xmlns:a16="http://schemas.microsoft.com/office/drawing/2014/main" id="{FDA7C88E-9ACB-6CB3-A169-D85072B230AF}"/>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079" name="Freeform 30">
                <a:extLst>
                  <a:ext uri="{FF2B5EF4-FFF2-40B4-BE49-F238E27FC236}">
                    <a16:creationId xmlns:a16="http://schemas.microsoft.com/office/drawing/2014/main" id="{05B0B0FB-285F-7922-1FEC-EE10D30B9D95}"/>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1080" name="Freeform 31">
                <a:extLst>
                  <a:ext uri="{FF2B5EF4-FFF2-40B4-BE49-F238E27FC236}">
                    <a16:creationId xmlns:a16="http://schemas.microsoft.com/office/drawing/2014/main" id="{9BB283B8-87F7-C73F-BC32-69D8A8A329CD}"/>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19488" name="Freeform 32">
                <a:extLst>
                  <a:ext uri="{FF2B5EF4-FFF2-40B4-BE49-F238E27FC236}">
                    <a16:creationId xmlns:a16="http://schemas.microsoft.com/office/drawing/2014/main" id="{19F6D6EF-0299-8981-371D-86ADC1C0B6AB}"/>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489" name="Freeform 33">
                <a:extLst>
                  <a:ext uri="{FF2B5EF4-FFF2-40B4-BE49-F238E27FC236}">
                    <a16:creationId xmlns:a16="http://schemas.microsoft.com/office/drawing/2014/main" id="{EDE0CCA5-F039-12CD-BEC4-30BD3DF74BF5}"/>
                  </a:ext>
                </a:extLst>
              </p:cNvPr>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490" name="Freeform 34">
                <a:extLst>
                  <a:ext uri="{FF2B5EF4-FFF2-40B4-BE49-F238E27FC236}">
                    <a16:creationId xmlns:a16="http://schemas.microsoft.com/office/drawing/2014/main" id="{A55F53EF-6F9D-567C-F3AA-9323F9C6165E}"/>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084" name="Freeform 35">
                <a:extLst>
                  <a:ext uri="{FF2B5EF4-FFF2-40B4-BE49-F238E27FC236}">
                    <a16:creationId xmlns:a16="http://schemas.microsoft.com/office/drawing/2014/main" id="{7667D125-508F-5A4C-4E7D-A2DEDE0DD179}"/>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grpSp>
        <p:grpSp>
          <p:nvGrpSpPr>
            <p:cNvPr id="1036" name="Group 36">
              <a:extLst>
                <a:ext uri="{FF2B5EF4-FFF2-40B4-BE49-F238E27FC236}">
                  <a16:creationId xmlns:a16="http://schemas.microsoft.com/office/drawing/2014/main" id="{A8108ED5-E760-4948-F34E-E715A1438430}"/>
                </a:ext>
              </a:extLst>
            </p:cNvPr>
            <p:cNvGrpSpPr>
              <a:grpSpLocks/>
            </p:cNvGrpSpPr>
            <p:nvPr userDrawn="1"/>
          </p:nvGrpSpPr>
          <p:grpSpPr bwMode="auto">
            <a:xfrm>
              <a:off x="4128" y="3360"/>
              <a:ext cx="1351" cy="821"/>
              <a:chOff x="4128" y="3360"/>
              <a:chExt cx="1351" cy="821"/>
            </a:xfrm>
          </p:grpSpPr>
          <p:sp>
            <p:nvSpPr>
              <p:cNvPr id="19493" name="Freeform 37">
                <a:extLst>
                  <a:ext uri="{FF2B5EF4-FFF2-40B4-BE49-F238E27FC236}">
                    <a16:creationId xmlns:a16="http://schemas.microsoft.com/office/drawing/2014/main" id="{39C4EF57-4B29-D23C-C1CC-7A114D9B6E07}"/>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494" name="Freeform 38">
                <a:extLst>
                  <a:ext uri="{FF2B5EF4-FFF2-40B4-BE49-F238E27FC236}">
                    <a16:creationId xmlns:a16="http://schemas.microsoft.com/office/drawing/2014/main" id="{21FFD5D1-D8B6-8B50-B7E3-2827C03FC5F7}"/>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495" name="Freeform 39">
                <a:extLst>
                  <a:ext uri="{FF2B5EF4-FFF2-40B4-BE49-F238E27FC236}">
                    <a16:creationId xmlns:a16="http://schemas.microsoft.com/office/drawing/2014/main" id="{9C2B73B4-8034-E3FC-7748-3ED7A06F977D}"/>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496" name="Freeform 40">
                <a:extLst>
                  <a:ext uri="{FF2B5EF4-FFF2-40B4-BE49-F238E27FC236}">
                    <a16:creationId xmlns:a16="http://schemas.microsoft.com/office/drawing/2014/main" id="{DC503F29-6801-C1CD-8AB8-D323EE72970E}"/>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497" name="Freeform 41">
                <a:extLst>
                  <a:ext uri="{FF2B5EF4-FFF2-40B4-BE49-F238E27FC236}">
                    <a16:creationId xmlns:a16="http://schemas.microsoft.com/office/drawing/2014/main" id="{6042F0E6-D596-D6AD-A11D-99B9E5087E74}"/>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498" name="Freeform 42">
                <a:extLst>
                  <a:ext uri="{FF2B5EF4-FFF2-40B4-BE49-F238E27FC236}">
                    <a16:creationId xmlns:a16="http://schemas.microsoft.com/office/drawing/2014/main" id="{B0750091-7CFC-016C-C294-7C5741522D0D}"/>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499" name="Freeform 43">
                <a:extLst>
                  <a:ext uri="{FF2B5EF4-FFF2-40B4-BE49-F238E27FC236}">
                    <a16:creationId xmlns:a16="http://schemas.microsoft.com/office/drawing/2014/main" id="{03CABEA1-640D-81C7-5EBD-642F1F98F787}"/>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057" name="Freeform 44">
                <a:extLst>
                  <a:ext uri="{FF2B5EF4-FFF2-40B4-BE49-F238E27FC236}">
                    <a16:creationId xmlns:a16="http://schemas.microsoft.com/office/drawing/2014/main" id="{7CA8854F-DA9A-B0F7-62B6-0EA7E94988F6}"/>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19501" name="Freeform 45">
                <a:extLst>
                  <a:ext uri="{FF2B5EF4-FFF2-40B4-BE49-F238E27FC236}">
                    <a16:creationId xmlns:a16="http://schemas.microsoft.com/office/drawing/2014/main" id="{78487347-8EA1-5056-4D66-69BB6E25D1C7}"/>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502" name="Freeform 46">
                <a:extLst>
                  <a:ext uri="{FF2B5EF4-FFF2-40B4-BE49-F238E27FC236}">
                    <a16:creationId xmlns:a16="http://schemas.microsoft.com/office/drawing/2014/main" id="{59F6F38E-3AD3-94B2-B0F7-43F0C292C438}"/>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503" name="Freeform 47">
                <a:extLst>
                  <a:ext uri="{FF2B5EF4-FFF2-40B4-BE49-F238E27FC236}">
                    <a16:creationId xmlns:a16="http://schemas.microsoft.com/office/drawing/2014/main" id="{0B1AFB50-1990-8842-ADFF-41DEC3CD2DB2}"/>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ja-JP" altLang="en-US" sz="1800">
                  <a:latin typeface="Arial" charset="0"/>
                </a:endParaRPr>
              </a:p>
            </p:txBody>
          </p:sp>
          <p:sp>
            <p:nvSpPr>
              <p:cNvPr id="19504" name="Oval 48">
                <a:extLst>
                  <a:ext uri="{FF2B5EF4-FFF2-40B4-BE49-F238E27FC236}">
                    <a16:creationId xmlns:a16="http://schemas.microsoft.com/office/drawing/2014/main" id="{C1186A38-6C92-5740-EF61-51CC6D3EA1BB}"/>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505" name="Oval 49">
                <a:extLst>
                  <a:ext uri="{FF2B5EF4-FFF2-40B4-BE49-F238E27FC236}">
                    <a16:creationId xmlns:a16="http://schemas.microsoft.com/office/drawing/2014/main" id="{BA6216A4-CA05-DDDB-9076-980490B8B79D}"/>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506" name="Oval 50">
                <a:extLst>
                  <a:ext uri="{FF2B5EF4-FFF2-40B4-BE49-F238E27FC236}">
                    <a16:creationId xmlns:a16="http://schemas.microsoft.com/office/drawing/2014/main" id="{F33535D8-89E5-F1FA-F34D-CA8B4D1AA430}"/>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507" name="Oval 51">
                <a:extLst>
                  <a:ext uri="{FF2B5EF4-FFF2-40B4-BE49-F238E27FC236}">
                    <a16:creationId xmlns:a16="http://schemas.microsoft.com/office/drawing/2014/main" id="{AB2F91AD-3AEF-0642-3BFE-CDFA92B81DE1}"/>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508" name="Oval 52">
                <a:extLst>
                  <a:ext uri="{FF2B5EF4-FFF2-40B4-BE49-F238E27FC236}">
                    <a16:creationId xmlns:a16="http://schemas.microsoft.com/office/drawing/2014/main" id="{92B0C341-FD8B-6909-0A14-16FB2D903562}"/>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sp>
            <p:nvSpPr>
              <p:cNvPr id="19509" name="Oval 53">
                <a:extLst>
                  <a:ext uri="{FF2B5EF4-FFF2-40B4-BE49-F238E27FC236}">
                    <a16:creationId xmlns:a16="http://schemas.microsoft.com/office/drawing/2014/main" id="{0BF41314-3597-F384-F7B2-16C4CB7282F3}"/>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endParaRPr lang="ja-JP" altLang="en-US" sz="1800">
                  <a:latin typeface="Arial" charset="0"/>
                </a:endParaRPr>
              </a:p>
            </p:txBody>
          </p:sp>
        </p:grpSp>
        <p:grpSp>
          <p:nvGrpSpPr>
            <p:cNvPr id="1037" name="Group 54">
              <a:extLst>
                <a:ext uri="{FF2B5EF4-FFF2-40B4-BE49-F238E27FC236}">
                  <a16:creationId xmlns:a16="http://schemas.microsoft.com/office/drawing/2014/main" id="{CA60D2CC-C81D-C7C0-F459-50F4345ABF3F}"/>
                </a:ext>
              </a:extLst>
            </p:cNvPr>
            <p:cNvGrpSpPr>
              <a:grpSpLocks/>
            </p:cNvGrpSpPr>
            <p:nvPr userDrawn="1"/>
          </p:nvGrpSpPr>
          <p:grpSpPr bwMode="auto">
            <a:xfrm>
              <a:off x="5280" y="3024"/>
              <a:ext cx="425" cy="258"/>
              <a:chOff x="5280" y="3024"/>
              <a:chExt cx="425" cy="258"/>
            </a:xfrm>
          </p:grpSpPr>
          <p:sp>
            <p:nvSpPr>
              <p:cNvPr id="1038" name="Freeform 55">
                <a:extLst>
                  <a:ext uri="{FF2B5EF4-FFF2-40B4-BE49-F238E27FC236}">
                    <a16:creationId xmlns:a16="http://schemas.microsoft.com/office/drawing/2014/main" id="{EA1971C8-B4ED-1784-6294-AF4C5EE145BA}"/>
                  </a:ext>
                </a:extLst>
              </p:cNvPr>
              <p:cNvSpPr>
                <a:spLocks/>
              </p:cNvSpPr>
              <p:nvPr/>
            </p:nvSpPr>
            <p:spPr bwMode="hidden">
              <a:xfrm>
                <a:off x="5280" y="3186"/>
                <a:ext cx="383" cy="96"/>
              </a:xfrm>
              <a:custGeom>
                <a:avLst/>
                <a:gdLst>
                  <a:gd name="T0" fmla="*/ 213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3 w 382"/>
                  <a:gd name="T19" fmla="*/ 96 h 96"/>
                  <a:gd name="T20" fmla="*/ 267 w 382"/>
                  <a:gd name="T21" fmla="*/ 90 h 96"/>
                  <a:gd name="T22" fmla="*/ 315 w 382"/>
                  <a:gd name="T23" fmla="*/ 84 h 96"/>
                  <a:gd name="T24" fmla="*/ 356 w 382"/>
                  <a:gd name="T25" fmla="*/ 66 h 96"/>
                  <a:gd name="T26" fmla="*/ 386 w 382"/>
                  <a:gd name="T27" fmla="*/ 42 h 96"/>
                  <a:gd name="T28" fmla="*/ 380 w 382"/>
                  <a:gd name="T29" fmla="*/ 42 h 96"/>
                  <a:gd name="T30" fmla="*/ 350 w 382"/>
                  <a:gd name="T31" fmla="*/ 66 h 96"/>
                  <a:gd name="T32" fmla="*/ 309 w 382"/>
                  <a:gd name="T33" fmla="*/ 78 h 96"/>
                  <a:gd name="T34" fmla="*/ 267 w 382"/>
                  <a:gd name="T35" fmla="*/ 90 h 96"/>
                  <a:gd name="T36" fmla="*/ 213 w 382"/>
                  <a:gd name="T37" fmla="*/ 96 h 96"/>
                  <a:gd name="T38" fmla="*/ 213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1039" name="Freeform 56">
                <a:extLst>
                  <a:ext uri="{FF2B5EF4-FFF2-40B4-BE49-F238E27FC236}">
                    <a16:creationId xmlns:a16="http://schemas.microsoft.com/office/drawing/2014/main" id="{457E542A-D5AE-4305-DF9F-D78B1F1AE560}"/>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1040" name="Freeform 57">
                <a:extLst>
                  <a:ext uri="{FF2B5EF4-FFF2-40B4-BE49-F238E27FC236}">
                    <a16:creationId xmlns:a16="http://schemas.microsoft.com/office/drawing/2014/main" id="{269ECE40-9161-1D0D-573E-D7D7B11BC14D}"/>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1041" name="Freeform 58">
                <a:extLst>
                  <a:ext uri="{FF2B5EF4-FFF2-40B4-BE49-F238E27FC236}">
                    <a16:creationId xmlns:a16="http://schemas.microsoft.com/office/drawing/2014/main" id="{FF56AA86-AE46-3484-2460-E5C2498E46D1}"/>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1042" name="Freeform 59">
                <a:extLst>
                  <a:ext uri="{FF2B5EF4-FFF2-40B4-BE49-F238E27FC236}">
                    <a16:creationId xmlns:a16="http://schemas.microsoft.com/office/drawing/2014/main" id="{A3F6A378-8BAD-9459-8F82-278E46BF63DF}"/>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1043" name="Freeform 60">
                <a:extLst>
                  <a:ext uri="{FF2B5EF4-FFF2-40B4-BE49-F238E27FC236}">
                    <a16:creationId xmlns:a16="http://schemas.microsoft.com/office/drawing/2014/main" id="{DECD16A4-33D0-2177-D4F2-DE5E8644C691}"/>
                  </a:ext>
                </a:extLst>
              </p:cNvPr>
              <p:cNvSpPr>
                <a:spLocks/>
              </p:cNvSpPr>
              <p:nvPr/>
            </p:nvSpPr>
            <p:spPr bwMode="hidden">
              <a:xfrm>
                <a:off x="5489" y="3042"/>
                <a:ext cx="186" cy="210"/>
              </a:xfrm>
              <a:custGeom>
                <a:avLst/>
                <a:gdLst>
                  <a:gd name="T0" fmla="*/ 0 w 185"/>
                  <a:gd name="T1" fmla="*/ 6 h 210"/>
                  <a:gd name="T2" fmla="*/ 66 w 185"/>
                  <a:gd name="T3" fmla="*/ 12 h 210"/>
                  <a:gd name="T4" fmla="*/ 123 w 185"/>
                  <a:gd name="T5" fmla="*/ 36 h 210"/>
                  <a:gd name="T6" fmla="*/ 159 w 185"/>
                  <a:gd name="T7" fmla="*/ 72 h 210"/>
                  <a:gd name="T8" fmla="*/ 165 w 185"/>
                  <a:gd name="T9" fmla="*/ 90 h 210"/>
                  <a:gd name="T10" fmla="*/ 171 w 185"/>
                  <a:gd name="T11" fmla="*/ 114 h 210"/>
                  <a:gd name="T12" fmla="*/ 165 w 185"/>
                  <a:gd name="T13" fmla="*/ 138 h 210"/>
                  <a:gd name="T14" fmla="*/ 153 w 185"/>
                  <a:gd name="T15" fmla="*/ 162 h 210"/>
                  <a:gd name="T16" fmla="*/ 123 w 185"/>
                  <a:gd name="T17" fmla="*/ 180 h 210"/>
                  <a:gd name="T18" fmla="*/ 90 w 185"/>
                  <a:gd name="T19" fmla="*/ 198 h 210"/>
                  <a:gd name="T20" fmla="*/ 100 w 185"/>
                  <a:gd name="T21" fmla="*/ 210 h 210"/>
                  <a:gd name="T22" fmla="*/ 135 w 185"/>
                  <a:gd name="T23" fmla="*/ 192 h 210"/>
                  <a:gd name="T24" fmla="*/ 165 w 185"/>
                  <a:gd name="T25" fmla="*/ 168 h 210"/>
                  <a:gd name="T26" fmla="*/ 183 w 185"/>
                  <a:gd name="T27" fmla="*/ 144 h 210"/>
                  <a:gd name="T28" fmla="*/ 189 w 185"/>
                  <a:gd name="T29" fmla="*/ 114 h 210"/>
                  <a:gd name="T30" fmla="*/ 183 w 185"/>
                  <a:gd name="T31" fmla="*/ 90 h 210"/>
                  <a:gd name="T32" fmla="*/ 177 w 185"/>
                  <a:gd name="T33" fmla="*/ 66 h 210"/>
                  <a:gd name="T34" fmla="*/ 159 w 185"/>
                  <a:gd name="T35" fmla="*/ 48 h 210"/>
                  <a:gd name="T36" fmla="*/ 135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sp>
            <p:nvSpPr>
              <p:cNvPr id="1044" name="Freeform 61">
                <a:extLst>
                  <a:ext uri="{FF2B5EF4-FFF2-40B4-BE49-F238E27FC236}">
                    <a16:creationId xmlns:a16="http://schemas.microsoft.com/office/drawing/2014/main" id="{8A369514-70A9-768B-3A58-18712AB45FD8}"/>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sz="1800"/>
              </a:p>
            </p:txBody>
          </p:sp>
          <p:grpSp>
            <p:nvGrpSpPr>
              <p:cNvPr id="1045" name="Group 62">
                <a:extLst>
                  <a:ext uri="{FF2B5EF4-FFF2-40B4-BE49-F238E27FC236}">
                    <a16:creationId xmlns:a16="http://schemas.microsoft.com/office/drawing/2014/main" id="{3548F0E7-B7B5-60A1-D752-ABD4D6293CE3}"/>
                  </a:ext>
                </a:extLst>
              </p:cNvPr>
              <p:cNvGrpSpPr>
                <a:grpSpLocks/>
              </p:cNvGrpSpPr>
              <p:nvPr/>
            </p:nvGrpSpPr>
            <p:grpSpPr bwMode="auto">
              <a:xfrm>
                <a:off x="5381" y="3085"/>
                <a:ext cx="227" cy="132"/>
                <a:chOff x="5381" y="3085"/>
                <a:chExt cx="227" cy="132"/>
              </a:xfrm>
            </p:grpSpPr>
            <p:sp>
              <p:nvSpPr>
                <p:cNvPr id="1046" name="Oval 63">
                  <a:extLst>
                    <a:ext uri="{FF2B5EF4-FFF2-40B4-BE49-F238E27FC236}">
                      <a16:creationId xmlns:a16="http://schemas.microsoft.com/office/drawing/2014/main" id="{4E2FAD7F-7A76-EEB6-FD8A-7BD1A689E31E}"/>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sz="1800"/>
                </a:p>
              </p:txBody>
            </p:sp>
            <p:sp>
              <p:nvSpPr>
                <p:cNvPr id="1047" name="Oval 64">
                  <a:extLst>
                    <a:ext uri="{FF2B5EF4-FFF2-40B4-BE49-F238E27FC236}">
                      <a16:creationId xmlns:a16="http://schemas.microsoft.com/office/drawing/2014/main" id="{7914281C-78CC-5E0D-6464-242BE222417F}"/>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sz="1800"/>
                </a:p>
              </p:txBody>
            </p:sp>
            <p:sp>
              <p:nvSpPr>
                <p:cNvPr id="1048" name="Oval 65">
                  <a:extLst>
                    <a:ext uri="{FF2B5EF4-FFF2-40B4-BE49-F238E27FC236}">
                      <a16:creationId xmlns:a16="http://schemas.microsoft.com/office/drawing/2014/main" id="{B0773532-971E-A1EC-3A16-82A54C10A95A}"/>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sz="1800"/>
                </a:p>
              </p:txBody>
            </p:sp>
            <p:sp>
              <p:nvSpPr>
                <p:cNvPr id="1049" name="Oval 66">
                  <a:extLst>
                    <a:ext uri="{FF2B5EF4-FFF2-40B4-BE49-F238E27FC236}">
                      <a16:creationId xmlns:a16="http://schemas.microsoft.com/office/drawing/2014/main" id="{4D51ABE8-2E80-2E4C-6C36-C2E48377A4D5}"/>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sz="1800"/>
                </a:p>
              </p:txBody>
            </p:sp>
          </p:grpSp>
        </p:grpSp>
      </p:grpSp>
      <p:sp>
        <p:nvSpPr>
          <p:cNvPr id="19523" name="Rectangle 67">
            <a:extLst>
              <a:ext uri="{FF2B5EF4-FFF2-40B4-BE49-F238E27FC236}">
                <a16:creationId xmlns:a16="http://schemas.microsoft.com/office/drawing/2014/main" id="{F886A3CA-4714-020F-B44C-E5573A71966A}"/>
              </a:ext>
            </a:extLst>
          </p:cNvPr>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ja-JP" altLang="en-US"/>
              <a:t>マスタ タイトルの書式設定</a:t>
            </a:r>
          </a:p>
        </p:txBody>
      </p:sp>
      <p:sp>
        <p:nvSpPr>
          <p:cNvPr id="19524" name="Rectangle 68">
            <a:extLst>
              <a:ext uri="{FF2B5EF4-FFF2-40B4-BE49-F238E27FC236}">
                <a16:creationId xmlns:a16="http://schemas.microsoft.com/office/drawing/2014/main" id="{B1054335-5D23-4D8D-3AF4-EF4695EEE6E8}"/>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9525" name="Rectangle 69">
            <a:extLst>
              <a:ext uri="{FF2B5EF4-FFF2-40B4-BE49-F238E27FC236}">
                <a16:creationId xmlns:a16="http://schemas.microsoft.com/office/drawing/2014/main" id="{840E9D78-A51E-36E6-8419-E3EB51DA1434}"/>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kumimoji="0" sz="1400">
                <a:effectLst>
                  <a:outerShdw blurRad="38100" dist="38100" dir="2700000" algn="tl">
                    <a:srgbClr val="000000"/>
                  </a:outerShdw>
                </a:effectLst>
                <a:latin typeface="Arial" charset="0"/>
              </a:defRPr>
            </a:lvl1pPr>
          </a:lstStyle>
          <a:p>
            <a:pPr>
              <a:defRPr/>
            </a:pPr>
            <a:endParaRPr lang="en-US" altLang="ja-JP"/>
          </a:p>
        </p:txBody>
      </p:sp>
      <p:sp>
        <p:nvSpPr>
          <p:cNvPr id="19526" name="Rectangle 70">
            <a:extLst>
              <a:ext uri="{FF2B5EF4-FFF2-40B4-BE49-F238E27FC236}">
                <a16:creationId xmlns:a16="http://schemas.microsoft.com/office/drawing/2014/main" id="{34D4589C-D691-AD51-9571-46E9C891C092}"/>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kumimoji="0" sz="1400">
                <a:effectLst>
                  <a:outerShdw blurRad="38100" dist="38100" dir="2700000" algn="tl">
                    <a:srgbClr val="000000"/>
                  </a:outerShdw>
                </a:effectLst>
                <a:latin typeface="Arial" charset="0"/>
              </a:defRPr>
            </a:lvl1pPr>
          </a:lstStyle>
          <a:p>
            <a:pPr>
              <a:defRPr/>
            </a:pPr>
            <a:endParaRPr lang="en-US" altLang="ja-JP"/>
          </a:p>
        </p:txBody>
      </p:sp>
      <p:sp>
        <p:nvSpPr>
          <p:cNvPr id="19527" name="Rectangle 71">
            <a:extLst>
              <a:ext uri="{FF2B5EF4-FFF2-40B4-BE49-F238E27FC236}">
                <a16:creationId xmlns:a16="http://schemas.microsoft.com/office/drawing/2014/main" id="{03829ED7-59A8-79E5-2D0F-EB7F1D608273}"/>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kumimoji="0" sz="1400">
                <a:effectLst>
                  <a:outerShdw blurRad="38100" dist="38100" dir="2700000" algn="tl">
                    <a:srgbClr val="000000"/>
                  </a:outerShdw>
                </a:effectLst>
              </a:defRPr>
            </a:lvl1pPr>
          </a:lstStyle>
          <a:p>
            <a:fld id="{83FA8C4D-830D-4BA4-8B30-E4FE3A03DED0}" type="slidenum">
              <a:rPr lang="en-US" altLang="ja-JP"/>
              <a:pPr/>
              <a:t>‹#›</a:t>
            </a:fld>
            <a:endParaRPr lang="en-US" altLang="ja-JP"/>
          </a:p>
        </p:txBody>
      </p:sp>
    </p:spTree>
    <p:extLst>
      <p:ext uri="{BB962C8B-B14F-4D97-AF65-F5344CB8AC3E}">
        <p14:creationId xmlns:p14="http://schemas.microsoft.com/office/powerpoint/2010/main" val="118269748"/>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ＭＳ Ｐゴシック" pitchFamily="50" charset="-128"/>
        </a:defRPr>
      </a:lvl5pPr>
      <a:lvl6pPr marL="4572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ＭＳ Ｐゴシック" pitchFamily="50" charset="-128"/>
        </a:defRPr>
      </a:lvl6pPr>
      <a:lvl7pPr marL="9144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ＭＳ Ｐゴシック" pitchFamily="50" charset="-128"/>
        </a:defRPr>
      </a:lvl7pPr>
      <a:lvl8pPr marL="13716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ＭＳ Ｐゴシック" pitchFamily="50" charset="-128"/>
        </a:defRPr>
      </a:lvl8pPr>
      <a:lvl9pPr marL="18288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ＭＳ Ｐゴシック" pitchFamily="50" charset="-128"/>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kumimoji="1"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kumimoji="1" sz="2800">
          <a:solidFill>
            <a:schemeClr val="tx1"/>
          </a:solidFill>
          <a:effectLst>
            <a:outerShdw blurRad="38100" dist="38100" dir="2700000" algn="tl">
              <a:srgbClr val="000000"/>
            </a:outerShdw>
          </a:effectLst>
          <a:latin typeface="+mn-lt"/>
          <a:ea typeface="+mn-ea"/>
        </a:defRPr>
      </a:lvl2pPr>
      <a:lvl3pPr marL="1143000" indent="-228600" algn="l" rtl="0" eaLnBrk="0" fontAlgn="base" hangingPunct="0">
        <a:spcBef>
          <a:spcPct val="20000"/>
        </a:spcBef>
        <a:spcAft>
          <a:spcPct val="0"/>
        </a:spcAft>
        <a:buClr>
          <a:schemeClr val="accent2"/>
        </a:buClr>
        <a:buChar char="•"/>
        <a:defRPr kumimoji="1" sz="2400">
          <a:solidFill>
            <a:schemeClr val="tx1"/>
          </a:solidFill>
          <a:effectLst>
            <a:outerShdw blurRad="38100" dist="38100" dir="2700000" algn="tl">
              <a:srgbClr val="000000"/>
            </a:outerShdw>
          </a:effectLst>
          <a:latin typeface="+mn-lt"/>
          <a:ea typeface="+mn-ea"/>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kumimoji="1" sz="2000">
          <a:solidFill>
            <a:schemeClr val="tx1"/>
          </a:solidFill>
          <a:effectLst>
            <a:outerShdw blurRad="38100" dist="38100" dir="2700000" algn="tl">
              <a:srgbClr val="000000"/>
            </a:outerShdw>
          </a:effectLst>
          <a:latin typeface="+mn-lt"/>
          <a:ea typeface="+mn-ea"/>
        </a:defRPr>
      </a:lvl4pPr>
      <a:lvl5pPr marL="2057400" indent="-228600" algn="l" rtl="0" eaLnBrk="0" fontAlgn="base" hangingPunct="0">
        <a:spcBef>
          <a:spcPct val="20000"/>
        </a:spcBef>
        <a:spcAft>
          <a:spcPct val="0"/>
        </a:spcAft>
        <a:buClr>
          <a:schemeClr val="hlink"/>
        </a:buClr>
        <a:buChar char="•"/>
        <a:defRPr kumimoji="1" sz="2000">
          <a:solidFill>
            <a:schemeClr val="tx1"/>
          </a:solidFill>
          <a:effectLst>
            <a:outerShdw blurRad="38100" dist="38100" dir="2700000" algn="tl">
              <a:srgbClr val="000000"/>
            </a:outerShdw>
          </a:effectLst>
          <a:latin typeface="+mn-lt"/>
          <a:ea typeface="+mn-ea"/>
        </a:defRPr>
      </a:lvl5pPr>
      <a:lvl6pPr marL="2514600" indent="-228600" algn="l" rtl="0" fontAlgn="base">
        <a:spcBef>
          <a:spcPct val="20000"/>
        </a:spcBef>
        <a:spcAft>
          <a:spcPct val="0"/>
        </a:spcAft>
        <a:buClr>
          <a:schemeClr val="hlink"/>
        </a:buClr>
        <a:buChar char="•"/>
        <a:defRPr kumimoji="1" sz="20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lr>
          <a:schemeClr val="hlink"/>
        </a:buClr>
        <a:buChar char="•"/>
        <a:defRPr kumimoji="1" sz="20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lr>
          <a:schemeClr val="hlink"/>
        </a:buClr>
        <a:buChar char="•"/>
        <a:defRPr kumimoji="1" sz="20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lr>
          <a:schemeClr val="hlink"/>
        </a:buClr>
        <a:buChar char="•"/>
        <a:defRPr kumimoji="1" sz="2000">
          <a:solidFill>
            <a:schemeClr val="tx1"/>
          </a:solidFill>
          <a:effectLst>
            <a:outerShdw blurRad="38100" dist="38100" dir="2700000" algn="tl">
              <a:srgbClr val="000000"/>
            </a:outerShdw>
          </a:effectLst>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A59F003-E00A-43F9-91DC-CC54E3B87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暗い自然の背景の前の露がついた緑の葉">
            <a:extLst>
              <a:ext uri="{FF2B5EF4-FFF2-40B4-BE49-F238E27FC236}">
                <a16:creationId xmlns:a16="http://schemas.microsoft.com/office/drawing/2014/main" id="{83B43475-7C28-0C53-921E-C25DA99C4382}"/>
              </a:ext>
            </a:extLst>
          </p:cNvPr>
          <p:cNvPicPr>
            <a:picLocks noChangeAspect="1"/>
          </p:cNvPicPr>
          <p:nvPr/>
        </p:nvPicPr>
        <p:blipFill rotWithShape="1">
          <a:blip r:embed="rId2"/>
          <a:srcRect t="10635" b="8720"/>
          <a:stretch/>
        </p:blipFill>
        <p:spPr>
          <a:xfrm>
            <a:off x="-4" y="0"/>
            <a:ext cx="12191981" cy="6857990"/>
          </a:xfrm>
          <a:prstGeom prst="rect">
            <a:avLst/>
          </a:prstGeom>
        </p:spPr>
      </p:pic>
      <p:sp>
        <p:nvSpPr>
          <p:cNvPr id="13" name="Rectangle 12">
            <a:extLst>
              <a:ext uri="{FF2B5EF4-FFF2-40B4-BE49-F238E27FC236}">
                <a16:creationId xmlns:a16="http://schemas.microsoft.com/office/drawing/2014/main" id="{D74A4382-E3AD-430A-9A1F-DFA3E0E77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799868" y="-1534136"/>
            <a:ext cx="4592270" cy="12192001"/>
          </a:xfrm>
          <a:prstGeom prst="rect">
            <a:avLst/>
          </a:prstGeom>
          <a:gradFill>
            <a:gsLst>
              <a:gs pos="35000">
                <a:schemeClr val="bg1">
                  <a:alpha val="46000"/>
                </a:schemeClr>
              </a:gs>
              <a:gs pos="21000">
                <a:schemeClr val="bg1">
                  <a:alpha val="30000"/>
                </a:schemeClr>
              </a:gs>
              <a:gs pos="0">
                <a:schemeClr val="bg1">
                  <a:alpha val="0"/>
                </a:schemeClr>
              </a:gs>
              <a:gs pos="100000">
                <a:schemeClr val="bg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タイトル 3">
            <a:extLst>
              <a:ext uri="{FF2B5EF4-FFF2-40B4-BE49-F238E27FC236}">
                <a16:creationId xmlns:a16="http://schemas.microsoft.com/office/drawing/2014/main" id="{ACDB4717-B8EC-5400-6798-46B6DA90F523}"/>
              </a:ext>
            </a:extLst>
          </p:cNvPr>
          <p:cNvSpPr>
            <a:spLocks noGrp="1"/>
          </p:cNvSpPr>
          <p:nvPr>
            <p:ph type="title"/>
          </p:nvPr>
        </p:nvSpPr>
        <p:spPr>
          <a:xfrm>
            <a:off x="206478" y="399920"/>
            <a:ext cx="10867908" cy="2387600"/>
          </a:xfrm>
        </p:spPr>
        <p:txBody>
          <a:bodyPr vert="horz" lIns="91440" tIns="45720" rIns="91440" bIns="45720" rtlCol="0" anchor="b">
            <a:normAutofit fontScale="90000"/>
          </a:bodyPr>
          <a:lstStyle/>
          <a:p>
            <a:r>
              <a:rPr lang="ja-JP" altLang="en-US" sz="6600" b="1" dirty="0"/>
              <a:t>自然環境の与える科学技術</a:t>
            </a:r>
            <a:br>
              <a:rPr lang="en-US" altLang="ja-JP" sz="6600" b="1" dirty="0"/>
            </a:br>
            <a:r>
              <a:rPr lang="ja-JP" altLang="en-US" sz="6600" dirty="0"/>
              <a:t>エコロジーの母：レイチェル・カーソン</a:t>
            </a:r>
            <a:endParaRPr lang="ja-JP" altLang="en-US" sz="6600" b="1" dirty="0"/>
          </a:p>
        </p:txBody>
      </p:sp>
      <p:sp>
        <p:nvSpPr>
          <p:cNvPr id="15" name="Rectangle: Rounded Corners 14">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9785897"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6" descr="Rachel Carson">
            <a:extLst>
              <a:ext uri="{FF2B5EF4-FFF2-40B4-BE49-F238E27FC236}">
                <a16:creationId xmlns:a16="http://schemas.microsoft.com/office/drawing/2014/main" id="{1E7B60E3-F3BE-FE2F-4046-E160F73688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496023" y="2787520"/>
            <a:ext cx="3816350" cy="41767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8" name="Object 4" descr="沈黙の春">
            <a:extLst>
              <a:ext uri="{FF2B5EF4-FFF2-40B4-BE49-F238E27FC236}">
                <a16:creationId xmlns:a16="http://schemas.microsoft.com/office/drawing/2014/main" id="{2BA2EEEA-C057-D894-42F5-CDA2983D130A}"/>
              </a:ext>
            </a:extLst>
          </p:cNvPr>
          <p:cNvGraphicFramePr>
            <a:graphicFrameLocks noChangeAspect="1"/>
          </p:cNvGraphicFramePr>
          <p:nvPr>
            <p:ph sz="half" idx="1"/>
            <p:extLst>
              <p:ext uri="{D42A27DB-BD31-4B8C-83A1-F6EECF244321}">
                <p14:modId xmlns:p14="http://schemas.microsoft.com/office/powerpoint/2010/main" val="3417490154"/>
              </p:ext>
            </p:extLst>
          </p:nvPr>
        </p:nvGraphicFramePr>
        <p:xfrm>
          <a:off x="8707810" y="2159497"/>
          <a:ext cx="2735263" cy="4103687"/>
        </p:xfrm>
        <a:graphic>
          <a:graphicData uri="http://schemas.openxmlformats.org/presentationml/2006/ole">
            <mc:AlternateContent xmlns:mc="http://schemas.openxmlformats.org/markup-compatibility/2006">
              <mc:Choice xmlns:v="urn:schemas-microsoft-com:vml" Requires="v">
                <p:oleObj name="Photo Editor 写真" r:id="rId4" imgW="1428949" imgH="2057143" progId="MSPhotoEd.3">
                  <p:embed/>
                </p:oleObj>
              </mc:Choice>
              <mc:Fallback>
                <p:oleObj name="Photo Editor 写真" r:id="rId4" imgW="1428949" imgH="2057143" progId="MSPhotoEd.3">
                  <p:embed/>
                  <p:pic>
                    <p:nvPicPr>
                      <p:cNvPr id="5123" name="Object 4" descr="沈黙の春">
                        <a:extLst>
                          <a:ext uri="{FF2B5EF4-FFF2-40B4-BE49-F238E27FC236}">
                            <a16:creationId xmlns:a16="http://schemas.microsoft.com/office/drawing/2014/main" id="{7EB797C6-5179-FD4C-E95C-BAFEF2868FF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07810" y="2159497"/>
                        <a:ext cx="2735263" cy="4103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60777826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15D38176-8074-F888-9313-276E41EC3019}"/>
              </a:ext>
            </a:extLst>
          </p:cNvPr>
          <p:cNvSpPr>
            <a:spLocks noGrp="1" noChangeArrowheads="1"/>
          </p:cNvSpPr>
          <p:nvPr>
            <p:ph type="title"/>
          </p:nvPr>
        </p:nvSpPr>
        <p:spPr/>
        <p:txBody>
          <a:bodyPr/>
          <a:lstStyle/>
          <a:p>
            <a:pPr eaLnBrk="1" hangingPunct="1">
              <a:defRPr/>
            </a:pPr>
            <a:r>
              <a:rPr lang="ja-JP" altLang="en-US" sz="6000" dirty="0"/>
              <a:t>沈黙の春</a:t>
            </a:r>
          </a:p>
        </p:txBody>
      </p:sp>
      <p:sp>
        <p:nvSpPr>
          <p:cNvPr id="30723" name="Rectangle 3">
            <a:extLst>
              <a:ext uri="{FF2B5EF4-FFF2-40B4-BE49-F238E27FC236}">
                <a16:creationId xmlns:a16="http://schemas.microsoft.com/office/drawing/2014/main" id="{F96950EE-91E3-CBEB-5703-EE7966263B9E}"/>
              </a:ext>
            </a:extLst>
          </p:cNvPr>
          <p:cNvSpPr>
            <a:spLocks noGrp="1" noChangeArrowheads="1"/>
          </p:cNvSpPr>
          <p:nvPr>
            <p:ph type="body" idx="1"/>
          </p:nvPr>
        </p:nvSpPr>
        <p:spPr>
          <a:xfrm>
            <a:off x="63909" y="1600201"/>
            <a:ext cx="10972800" cy="4525963"/>
          </a:xfrm>
        </p:spPr>
        <p:txBody>
          <a:bodyPr/>
          <a:lstStyle/>
          <a:p>
            <a:pPr eaLnBrk="1" hangingPunct="1">
              <a:defRPr/>
            </a:pPr>
            <a:r>
              <a:rPr lang="ja-JP" altLang="en-US" sz="3600" b="1" dirty="0"/>
              <a:t>地球が誕生してから過ぎ去った時の流れを見渡しても、生物が環境を変えるという逆の力は、ごく小さなものにすぎなかった。だが、</a:t>
            </a:r>
            <a:r>
              <a:rPr lang="ja-JP" altLang="en-US" sz="3600" b="1" dirty="0">
                <a:solidFill>
                  <a:srgbClr val="FFFF00"/>
                </a:solidFill>
              </a:rPr>
              <a:t>二十世紀というわずかのあいだに、人間という一族が、おそるべき力を手に入れて、自然を変えようとしている。</a:t>
            </a:r>
            <a:r>
              <a:rPr lang="ja-JP" altLang="en-US" sz="3600" b="1" dirty="0"/>
              <a:t> </a:t>
            </a:r>
          </a:p>
          <a:p>
            <a:pPr eaLnBrk="1" hangingPunct="1">
              <a:defRPr/>
            </a:pPr>
            <a:r>
              <a:rPr lang="ja-JP" altLang="en-US" sz="3600" b="1" dirty="0"/>
              <a:t>人間は自然界の動物と違う、といくら言い張ってみても、人間も自然の一部にすぎない。</a:t>
            </a:r>
            <a:r>
              <a:rPr lang="ja-JP" altLang="en-US" sz="3600" b="1" dirty="0">
                <a:solidFill>
                  <a:srgbClr val="FFFF00"/>
                </a:solidFill>
              </a:rPr>
              <a:t>私たちの世界は、すみずみまで化学物質によって汚染している。人間だけ安全地帯へ逃げ込めるだろうか。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94A35310-9A22-6CDD-1890-4797E479FAB0}"/>
              </a:ext>
            </a:extLst>
          </p:cNvPr>
          <p:cNvSpPr>
            <a:spLocks noGrp="1" noChangeArrowheads="1"/>
          </p:cNvSpPr>
          <p:nvPr>
            <p:ph type="title"/>
          </p:nvPr>
        </p:nvSpPr>
        <p:spPr/>
        <p:txBody>
          <a:bodyPr/>
          <a:lstStyle/>
          <a:p>
            <a:pPr eaLnBrk="1" hangingPunct="1">
              <a:defRPr/>
            </a:pPr>
            <a:r>
              <a:rPr lang="ja-JP" altLang="en-US"/>
              <a:t>「センス・オブ・ワンダー」 </a:t>
            </a:r>
          </a:p>
        </p:txBody>
      </p:sp>
      <p:pic>
        <p:nvPicPr>
          <p:cNvPr id="7171" name="Picture 5" descr="センスオブワンダー">
            <a:extLst>
              <a:ext uri="{FF2B5EF4-FFF2-40B4-BE49-F238E27FC236}">
                <a16:creationId xmlns:a16="http://schemas.microsoft.com/office/drawing/2014/main" id="{FAD050D5-06C6-109F-43DE-E00BD250403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359150" y="1412875"/>
            <a:ext cx="5473700" cy="4679950"/>
          </a:xfr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92BA1DA2-F54B-CD52-D3AD-304D951A1109}"/>
              </a:ext>
            </a:extLst>
          </p:cNvPr>
          <p:cNvSpPr>
            <a:spLocks noGrp="1" noChangeArrowheads="1"/>
          </p:cNvSpPr>
          <p:nvPr>
            <p:ph type="title"/>
          </p:nvPr>
        </p:nvSpPr>
        <p:spPr/>
        <p:txBody>
          <a:bodyPr/>
          <a:lstStyle/>
          <a:p>
            <a:pPr eaLnBrk="1" hangingPunct="1">
              <a:defRPr/>
            </a:pPr>
            <a:r>
              <a:rPr lang="en-US" altLang="ja-JP" sz="6000" dirty="0"/>
              <a:t>The sense of wonder</a:t>
            </a:r>
          </a:p>
        </p:txBody>
      </p:sp>
      <p:sp>
        <p:nvSpPr>
          <p:cNvPr id="33795" name="Rectangle 3">
            <a:extLst>
              <a:ext uri="{FF2B5EF4-FFF2-40B4-BE49-F238E27FC236}">
                <a16:creationId xmlns:a16="http://schemas.microsoft.com/office/drawing/2014/main" id="{4926E91A-FA48-896E-6B30-020180CFE11A}"/>
              </a:ext>
            </a:extLst>
          </p:cNvPr>
          <p:cNvSpPr>
            <a:spLocks noGrp="1" noChangeArrowheads="1"/>
          </p:cNvSpPr>
          <p:nvPr>
            <p:ph type="body" idx="1"/>
          </p:nvPr>
        </p:nvSpPr>
        <p:spPr>
          <a:xfrm>
            <a:off x="204019" y="1902543"/>
            <a:ext cx="10972800" cy="4525963"/>
          </a:xfrm>
        </p:spPr>
        <p:txBody>
          <a:bodyPr/>
          <a:lstStyle/>
          <a:p>
            <a:pPr eaLnBrk="1" hangingPunct="1">
              <a:lnSpc>
                <a:spcPct val="80000"/>
              </a:lnSpc>
              <a:defRPr/>
            </a:pPr>
            <a:r>
              <a:rPr lang="ja-JP" altLang="en-US" sz="3600" b="1" dirty="0"/>
              <a:t>「子どもたちの世界は、いつも生き生きとして新鮮で美しく、驚きと感激にみちあふれています。もしもわたしが、すべての子どもの成長を見守る善良な妖精に話しかける力をもっているとしたら、世界中の子どもに、生涯消えることのない＜センス・オブ・ワンダー＝神秘さや不思議さに目をみはる感性＞を授けてほしいとたのむでしょう。」</a:t>
            </a:r>
          </a:p>
          <a:p>
            <a:pPr eaLnBrk="1" hangingPunct="1">
              <a:lnSpc>
                <a:spcPct val="80000"/>
              </a:lnSpc>
              <a:defRPr/>
            </a:pPr>
            <a:br>
              <a:rPr lang="ja-JP" altLang="en-US" sz="3600" b="1" dirty="0"/>
            </a:br>
            <a:r>
              <a:rPr lang="ja-JP" altLang="en-US" sz="3600" b="1" dirty="0"/>
              <a:t>「地球の美しさと神秘を感じとれる人は、人生に飽きて疲れたり、孤独にさいなまれることはないでしょう。」</a:t>
            </a:r>
            <a:br>
              <a:rPr lang="ja-JP" altLang="en-US" sz="3600" b="1" dirty="0"/>
            </a:br>
            <a:endParaRPr lang="ja-JP" altLang="en-US" sz="36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DD808EBD-EBF2-3317-B1EF-BA89DF943132}"/>
              </a:ext>
            </a:extLst>
          </p:cNvPr>
          <p:cNvSpPr>
            <a:spLocks noGrp="1" noChangeArrowheads="1"/>
          </p:cNvSpPr>
          <p:nvPr>
            <p:ph type="title"/>
          </p:nvPr>
        </p:nvSpPr>
        <p:spPr/>
        <p:txBody>
          <a:bodyPr/>
          <a:lstStyle/>
          <a:p>
            <a:pPr eaLnBrk="1" hangingPunct="1">
              <a:defRPr/>
            </a:pPr>
            <a:r>
              <a:rPr lang="ja-JP" altLang="en-US" sz="4000"/>
              <a:t>環境ホルモンの提唱者：</a:t>
            </a:r>
            <a:br>
              <a:rPr lang="ja-JP" altLang="en-US" sz="4000"/>
            </a:br>
            <a:r>
              <a:rPr lang="ja-JP" altLang="en-US" sz="4000"/>
              <a:t>シーア・コルボーン</a:t>
            </a:r>
          </a:p>
        </p:txBody>
      </p:sp>
      <p:pic>
        <p:nvPicPr>
          <p:cNvPr id="9219" name="Picture 4" descr="シーア　コルボーン女史１">
            <a:extLst>
              <a:ext uri="{FF2B5EF4-FFF2-40B4-BE49-F238E27FC236}">
                <a16:creationId xmlns:a16="http://schemas.microsoft.com/office/drawing/2014/main" id="{066D6E1C-D745-53AB-E686-FB624EFA5673}"/>
              </a:ext>
            </a:extLst>
          </p:cNvPr>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847850" y="1844675"/>
            <a:ext cx="4535488" cy="38163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220" name="Picture 6" descr="奪われし未来">
            <a:extLst>
              <a:ext uri="{FF2B5EF4-FFF2-40B4-BE49-F238E27FC236}">
                <a16:creationId xmlns:a16="http://schemas.microsoft.com/office/drawing/2014/main" id="{B4B4B60E-BD0F-633D-8A7A-F3C6E782D544}"/>
              </a:ext>
            </a:extLst>
          </p:cNvPr>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6934200" y="1844675"/>
            <a:ext cx="2762250" cy="38179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BD85D350-D913-B5BC-B070-C5CEDDF443B0}"/>
              </a:ext>
            </a:extLst>
          </p:cNvPr>
          <p:cNvSpPr>
            <a:spLocks noGrp="1" noChangeArrowheads="1"/>
          </p:cNvSpPr>
          <p:nvPr>
            <p:ph type="title"/>
          </p:nvPr>
        </p:nvSpPr>
        <p:spPr>
          <a:xfrm>
            <a:off x="547688" y="100833"/>
            <a:ext cx="10972800" cy="1139825"/>
          </a:xfrm>
        </p:spPr>
        <p:txBody>
          <a:bodyPr/>
          <a:lstStyle/>
          <a:p>
            <a:pPr eaLnBrk="1" hangingPunct="1">
              <a:defRPr/>
            </a:pPr>
            <a:r>
              <a:rPr lang="ja-JP" altLang="en-US" sz="5400" dirty="0"/>
              <a:t>わが身を守るために</a:t>
            </a:r>
          </a:p>
        </p:txBody>
      </p:sp>
      <p:sp>
        <p:nvSpPr>
          <p:cNvPr id="29699" name="Rectangle 3">
            <a:extLst>
              <a:ext uri="{FF2B5EF4-FFF2-40B4-BE49-F238E27FC236}">
                <a16:creationId xmlns:a16="http://schemas.microsoft.com/office/drawing/2014/main" id="{CB1903EC-3587-C196-969E-1CE9056F3C67}"/>
              </a:ext>
            </a:extLst>
          </p:cNvPr>
          <p:cNvSpPr>
            <a:spLocks noGrp="1" noChangeArrowheads="1"/>
          </p:cNvSpPr>
          <p:nvPr>
            <p:ph type="body" idx="1"/>
          </p:nvPr>
        </p:nvSpPr>
        <p:spPr>
          <a:xfrm>
            <a:off x="884903" y="1773238"/>
            <a:ext cx="9263985" cy="4525962"/>
          </a:xfrm>
        </p:spPr>
        <p:txBody>
          <a:bodyPr/>
          <a:lstStyle/>
          <a:p>
            <a:pPr eaLnBrk="1" hangingPunct="1">
              <a:defRPr/>
            </a:pPr>
            <a:r>
              <a:rPr lang="ja-JP" altLang="en-US" sz="4000" dirty="0">
                <a:solidFill>
                  <a:srgbClr val="FFFF00"/>
                </a:solidFill>
              </a:rPr>
              <a:t>水に注意する。</a:t>
            </a:r>
            <a:r>
              <a:rPr lang="ja-JP" altLang="en-US" sz="4000" dirty="0"/>
              <a:t>沸騰させて飲むと良い。</a:t>
            </a:r>
          </a:p>
          <a:p>
            <a:pPr eaLnBrk="1" hangingPunct="1">
              <a:defRPr/>
            </a:pPr>
            <a:r>
              <a:rPr lang="ja-JP" altLang="en-US" sz="4000" dirty="0">
                <a:solidFill>
                  <a:srgbClr val="FFFF00"/>
                </a:solidFill>
              </a:rPr>
              <a:t>動物性脂肪</a:t>
            </a:r>
            <a:r>
              <a:rPr lang="en-US" altLang="ja-JP" sz="4000" dirty="0"/>
              <a:t>(</a:t>
            </a:r>
            <a:r>
              <a:rPr lang="ja-JP" altLang="en-US" sz="4000" dirty="0"/>
              <a:t>脂肪に環境ホルモンは濃縮するため</a:t>
            </a:r>
            <a:r>
              <a:rPr lang="en-US" altLang="ja-JP" sz="4000" dirty="0"/>
              <a:t>)</a:t>
            </a:r>
            <a:r>
              <a:rPr lang="ja-JP" altLang="en-US" sz="4000" dirty="0"/>
              <a:t>をできるだけ避ける。</a:t>
            </a:r>
          </a:p>
          <a:p>
            <a:pPr eaLnBrk="1" hangingPunct="1">
              <a:defRPr/>
            </a:pPr>
            <a:r>
              <a:rPr lang="ja-JP" altLang="en-US" sz="4000" dirty="0">
                <a:solidFill>
                  <a:srgbClr val="FFFF00"/>
                </a:solidFill>
              </a:rPr>
              <a:t>プラスチックとの接触を避ける。</a:t>
            </a:r>
            <a:r>
              <a:rPr lang="ja-JP" altLang="en-US" sz="4000" dirty="0"/>
              <a:t> （ペットボトル→ガラス器）</a:t>
            </a:r>
          </a:p>
          <a:p>
            <a:pPr eaLnBrk="1" hangingPunct="1">
              <a:defRPr/>
            </a:pPr>
            <a:r>
              <a:rPr lang="ja-JP" altLang="en-US" sz="4000" dirty="0">
                <a:solidFill>
                  <a:srgbClr val="FFFF00"/>
                </a:solidFill>
              </a:rPr>
              <a:t>手を良く洗い</a:t>
            </a:r>
            <a:r>
              <a:rPr lang="ja-JP" altLang="en-US" sz="4000" dirty="0"/>
              <a:t>環境ホルモンが口に入らないようにする。 </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28</TotalTime>
  <Words>309</Words>
  <Application>Microsoft Office PowerPoint</Application>
  <PresentationFormat>ワイド画面</PresentationFormat>
  <Paragraphs>14</Paragraphs>
  <Slides>6</Slides>
  <Notes>0</Notes>
  <HiddenSlides>0</HiddenSlides>
  <MMClips>0</MMClips>
  <ScaleCrop>false</ScaleCrop>
  <HeadingPairs>
    <vt:vector size="8" baseType="variant">
      <vt:variant>
        <vt:lpstr>使用されているフォント</vt:lpstr>
      </vt:variant>
      <vt:variant>
        <vt:i4>5</vt:i4>
      </vt:variant>
      <vt:variant>
        <vt:lpstr>テーマ</vt:lpstr>
      </vt:variant>
      <vt:variant>
        <vt:i4>2</vt:i4>
      </vt:variant>
      <vt:variant>
        <vt:lpstr>埋め込まれた OLE サーバー</vt:lpstr>
      </vt:variant>
      <vt:variant>
        <vt:i4>1</vt:i4>
      </vt:variant>
      <vt:variant>
        <vt:lpstr>スライド タイトル</vt:lpstr>
      </vt:variant>
      <vt:variant>
        <vt:i4>6</vt:i4>
      </vt:variant>
    </vt:vector>
  </HeadingPairs>
  <TitlesOfParts>
    <vt:vector size="14" baseType="lpstr">
      <vt:lpstr>ＭＳ Ｐゴシック</vt:lpstr>
      <vt:lpstr>游ゴシック</vt:lpstr>
      <vt:lpstr>游ゴシック Light</vt:lpstr>
      <vt:lpstr>Arial</vt:lpstr>
      <vt:lpstr>Wingdings</vt:lpstr>
      <vt:lpstr>Office テーマ</vt:lpstr>
      <vt:lpstr>Ripple</vt:lpstr>
      <vt:lpstr>Microsoft Photo Editor 3.0 イメージ</vt:lpstr>
      <vt:lpstr>自然環境の与える科学技術 エコロジーの母：レイチェル・カーソン</vt:lpstr>
      <vt:lpstr>沈黙の春</vt:lpstr>
      <vt:lpstr>「センス・オブ・ワンダー」 </vt:lpstr>
      <vt:lpstr>The sense of wonder</vt:lpstr>
      <vt:lpstr>環境ホルモンの提唱者： シーア・コルボーン</vt:lpstr>
      <vt:lpstr>わが身を守るために</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自然環境の与える科学技術 エコロジーの母：レイチェル・カーソン</dc:title>
  <dc:creator>ﾐﾔｶﾜ ｻﾝﾍﾟｲ 宮川 三平</dc:creator>
  <cp:lastModifiedBy>ﾐﾔｶﾜ ｻﾝﾍﾟｲ 宮川 三平</cp:lastModifiedBy>
  <cp:revision>1</cp:revision>
  <dcterms:created xsi:type="dcterms:W3CDTF">2023-05-24T00:11:48Z</dcterms:created>
  <dcterms:modified xsi:type="dcterms:W3CDTF">2023-05-24T00:40:35Z</dcterms:modified>
</cp:coreProperties>
</file>