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63" r:id="rId2"/>
    <p:sldId id="264" r:id="rId3"/>
    <p:sldId id="265" r:id="rId4"/>
    <p:sldId id="282" r:id="rId5"/>
    <p:sldId id="266" r:id="rId6"/>
    <p:sldId id="269"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3" autoAdjust="0"/>
    <p:restoredTop sz="94660"/>
  </p:normalViewPr>
  <p:slideViewPr>
    <p:cSldViewPr snapToGrid="0">
      <p:cViewPr varScale="1">
        <p:scale>
          <a:sx n="61" d="100"/>
          <a:sy n="61" d="100"/>
        </p:scale>
        <p:origin x="33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C19001-BC39-4CE7-B0CB-2AB9597F3667}" type="datetimeFigureOut">
              <a:rPr kumimoji="1" lang="ja-JP" altLang="en-US" smtClean="0"/>
              <a:t>2023/5/26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2DD2A1-3F07-4031-BE14-84AA618AC114}" type="slidenum">
              <a:rPr kumimoji="1" lang="ja-JP" altLang="en-US" smtClean="0"/>
              <a:t>‹#›</a:t>
            </a:fld>
            <a:endParaRPr kumimoji="1" lang="ja-JP" altLang="en-US"/>
          </a:p>
        </p:txBody>
      </p:sp>
    </p:spTree>
    <p:extLst>
      <p:ext uri="{BB962C8B-B14F-4D97-AF65-F5344CB8AC3E}">
        <p14:creationId xmlns:p14="http://schemas.microsoft.com/office/powerpoint/2010/main" val="241092577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a:extLst>
              <a:ext uri="{FF2B5EF4-FFF2-40B4-BE49-F238E27FC236}">
                <a16:creationId xmlns:a16="http://schemas.microsoft.com/office/drawing/2014/main" id="{00471AA0-1548-F9B6-2759-4BFE24A55DA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 2">
            <a:extLst>
              <a:ext uri="{FF2B5EF4-FFF2-40B4-BE49-F238E27FC236}">
                <a16:creationId xmlns:a16="http://schemas.microsoft.com/office/drawing/2014/main" id="{D7E7ACB5-9516-DB99-0B5A-BCFBD3B515A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22532" name="スライド番号プレースホルダ 3">
            <a:extLst>
              <a:ext uri="{FF2B5EF4-FFF2-40B4-BE49-F238E27FC236}">
                <a16:creationId xmlns:a16="http://schemas.microsoft.com/office/drawing/2014/main" id="{C92C6DB2-6866-B333-531F-DCB82D40F2E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E7730C4-DC17-4F85-A8C8-B4BC99220B83}" type="slidenum">
              <a:rPr kumimoji="1" lang="ja-JP" altLang="en-US" sz="1200" b="0" i="0" u="none" strike="noStrike" kern="1200" cap="none" spc="0" normalizeH="0" baseline="0" noProof="0" smtClean="0">
                <a:ln>
                  <a:noFill/>
                </a:ln>
                <a:solidFill>
                  <a:prstClr val="black"/>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Verdana" panose="020B0604030504040204" pitchFamily="34" charset="0"/>
              <a:ea typeface="ＭＳ Ｐゴシック" panose="020B0600070205080204" pitchFamily="50" charset="-128"/>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a:extLst>
              <a:ext uri="{FF2B5EF4-FFF2-40B4-BE49-F238E27FC236}">
                <a16:creationId xmlns:a16="http://schemas.microsoft.com/office/drawing/2014/main" id="{ECFAA78F-A6BB-4105-39D3-0471298357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ノート プレースホルダ 2">
            <a:extLst>
              <a:ext uri="{FF2B5EF4-FFF2-40B4-BE49-F238E27FC236}">
                <a16:creationId xmlns:a16="http://schemas.microsoft.com/office/drawing/2014/main" id="{D290A6EC-6787-B1CF-01D1-973255F08A5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24580" name="スライド番号プレースホルダ 3">
            <a:extLst>
              <a:ext uri="{FF2B5EF4-FFF2-40B4-BE49-F238E27FC236}">
                <a16:creationId xmlns:a16="http://schemas.microsoft.com/office/drawing/2014/main" id="{D3EB5A05-A7D3-54D3-0270-2890E571607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D38654A-EA29-470D-BD8F-C321301E8FA2}" type="slidenum">
              <a:rPr kumimoji="1" lang="ja-JP" altLang="en-US" sz="1200" b="0" i="0" u="none" strike="noStrike" kern="1200" cap="none" spc="0" normalizeH="0" baseline="0" noProof="0" smtClean="0">
                <a:ln>
                  <a:noFill/>
                </a:ln>
                <a:solidFill>
                  <a:prstClr val="black"/>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Verdana" panose="020B0604030504040204" pitchFamily="34" charset="0"/>
              <a:ea typeface="ＭＳ Ｐゴシック" panose="020B0600070205080204" pitchFamily="50" charset="-128"/>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a:extLst>
              <a:ext uri="{FF2B5EF4-FFF2-40B4-BE49-F238E27FC236}">
                <a16:creationId xmlns:a16="http://schemas.microsoft.com/office/drawing/2014/main" id="{F6F516E1-9376-C71C-B277-A013A68C599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ノート プレースホルダ 2">
            <a:extLst>
              <a:ext uri="{FF2B5EF4-FFF2-40B4-BE49-F238E27FC236}">
                <a16:creationId xmlns:a16="http://schemas.microsoft.com/office/drawing/2014/main" id="{DAE57EF4-8E67-3EE8-AF83-8D9B690893F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26628" name="スライド番号プレースホルダ 3">
            <a:extLst>
              <a:ext uri="{FF2B5EF4-FFF2-40B4-BE49-F238E27FC236}">
                <a16:creationId xmlns:a16="http://schemas.microsoft.com/office/drawing/2014/main" id="{2EC5510E-AAE5-E419-B98C-D75D058F765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A237AAA-AF8B-4712-8AB3-1FCBD35A430F}" type="slidenum">
              <a:rPr kumimoji="1" lang="ja-JP" altLang="en-US" sz="1200" b="0" i="0" u="none" strike="noStrike" kern="1200" cap="none" spc="0" normalizeH="0" baseline="0" noProof="0" smtClean="0">
                <a:ln>
                  <a:noFill/>
                </a:ln>
                <a:solidFill>
                  <a:prstClr val="black"/>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Verdana" panose="020B0604030504040204" pitchFamily="34" charset="0"/>
              <a:ea typeface="ＭＳ Ｐゴシック" panose="020B0600070205080204" pitchFamily="50" charset="-128"/>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 1">
            <a:extLst>
              <a:ext uri="{FF2B5EF4-FFF2-40B4-BE49-F238E27FC236}">
                <a16:creationId xmlns:a16="http://schemas.microsoft.com/office/drawing/2014/main" id="{0FC97BA4-AAC6-FC03-66C1-6DB76C2EAFB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ノート プレースホルダ 2">
            <a:extLst>
              <a:ext uri="{FF2B5EF4-FFF2-40B4-BE49-F238E27FC236}">
                <a16:creationId xmlns:a16="http://schemas.microsoft.com/office/drawing/2014/main" id="{DDCC0586-26F4-83CE-88F4-D0C0803A0A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ja-JP" altLang="en-US">
              <a:ea typeface="ＭＳ Ｐ明朝" panose="02020600040205080304" pitchFamily="18" charset="-128"/>
            </a:endParaRPr>
          </a:p>
        </p:txBody>
      </p:sp>
      <p:sp>
        <p:nvSpPr>
          <p:cNvPr id="29700" name="スライド番号プレースホルダ 3">
            <a:extLst>
              <a:ext uri="{FF2B5EF4-FFF2-40B4-BE49-F238E27FC236}">
                <a16:creationId xmlns:a16="http://schemas.microsoft.com/office/drawing/2014/main" id="{60965674-146C-C8CE-3F7E-E127C225BA2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CCF35B5-7B27-4E85-BEFB-90AABBC8634E}" type="slidenum">
              <a:rPr kumimoji="1" lang="en-US" altLang="ja-JP" sz="1200" b="0" i="0" u="none" strike="noStrike" kern="1200" cap="none" spc="0" normalizeH="0" baseline="0" noProof="0" smtClean="0">
                <a:ln>
                  <a:noFill/>
                </a:ln>
                <a:solidFill>
                  <a:prstClr val="black"/>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1" lang="en-US" altLang="ja-JP" sz="1200" b="0" i="0" u="none" strike="noStrike" kern="1200" cap="none" spc="0" normalizeH="0" baseline="0" noProof="0">
              <a:ln>
                <a:noFill/>
              </a:ln>
              <a:solidFill>
                <a:prstClr val="black"/>
              </a:solidFill>
              <a:effectLst/>
              <a:uLnTx/>
              <a:uFillTx/>
              <a:latin typeface="Verdana" panose="020B0604030504040204" pitchFamily="34" charset="0"/>
              <a:ea typeface="ＭＳ Ｐゴシック" panose="020B0600070205080204" pitchFamily="50" charset="-128"/>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 1">
            <a:extLst>
              <a:ext uri="{FF2B5EF4-FFF2-40B4-BE49-F238E27FC236}">
                <a16:creationId xmlns:a16="http://schemas.microsoft.com/office/drawing/2014/main" id="{A754041A-13B7-7403-A84D-A38382EFB7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ノート プレースホルダ 2">
            <a:extLst>
              <a:ext uri="{FF2B5EF4-FFF2-40B4-BE49-F238E27FC236}">
                <a16:creationId xmlns:a16="http://schemas.microsoft.com/office/drawing/2014/main" id="{5D7B08ED-FBD6-0A0B-039D-B730D3E86C3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ja-JP" altLang="en-US">
              <a:ea typeface="ＭＳ Ｐ明朝" panose="02020600040205080304" pitchFamily="18" charset="-128"/>
            </a:endParaRPr>
          </a:p>
        </p:txBody>
      </p:sp>
      <p:sp>
        <p:nvSpPr>
          <p:cNvPr id="35844" name="スライド番号プレースホルダ 3">
            <a:extLst>
              <a:ext uri="{FF2B5EF4-FFF2-40B4-BE49-F238E27FC236}">
                <a16:creationId xmlns:a16="http://schemas.microsoft.com/office/drawing/2014/main" id="{5BA8E7F4-0EAA-FED5-AFA9-86AF74954DB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13FECAA-D11E-438C-8F74-DC876355014F}" type="slidenum">
              <a:rPr kumimoji="1" lang="en-US" altLang="ja-JP" sz="1200" b="0" i="0" u="none" strike="noStrike" kern="1200" cap="none" spc="0" normalizeH="0" baseline="0" noProof="0" smtClean="0">
                <a:ln>
                  <a:noFill/>
                </a:ln>
                <a:solidFill>
                  <a:prstClr val="black"/>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1" lang="en-US" altLang="ja-JP" sz="1200" b="0" i="0" u="none" strike="noStrike" kern="1200" cap="none" spc="0" normalizeH="0" baseline="0" noProof="0">
              <a:ln>
                <a:noFill/>
              </a:ln>
              <a:solidFill>
                <a:prstClr val="black"/>
              </a:solidFill>
              <a:effectLst/>
              <a:uLnTx/>
              <a:uFillTx/>
              <a:latin typeface="Verdana" panose="020B0604030504040204" pitchFamily="34" charset="0"/>
              <a:ea typeface="ＭＳ Ｐゴシック" panose="020B0600070205080204" pitchFamily="50" charset="-128"/>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ounded Rectangle 15">
            <a:extLst>
              <a:ext uri="{FF2B5EF4-FFF2-40B4-BE49-F238E27FC236}">
                <a16:creationId xmlns:a16="http://schemas.microsoft.com/office/drawing/2014/main" id="{81D70C7A-1D03-3DC6-90F7-FB3AF0ED52EA}"/>
              </a:ext>
            </a:extLst>
          </p:cNvPr>
          <p:cNvSpPr/>
          <p:nvPr/>
        </p:nvSpPr>
        <p:spPr>
          <a:xfrm>
            <a:off x="304801" y="228601"/>
            <a:ext cx="11595100"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grpSp>
        <p:nvGrpSpPr>
          <p:cNvPr id="5" name="Group 9">
            <a:extLst>
              <a:ext uri="{FF2B5EF4-FFF2-40B4-BE49-F238E27FC236}">
                <a16:creationId xmlns:a16="http://schemas.microsoft.com/office/drawing/2014/main" id="{DD613B88-7EBD-7F00-5EEE-FB580DB67168}"/>
              </a:ext>
            </a:extLst>
          </p:cNvPr>
          <p:cNvGrpSpPr>
            <a:grpSpLocks noChangeAspect="1"/>
          </p:cNvGrpSpPr>
          <p:nvPr/>
        </p:nvGrpSpPr>
        <p:grpSpPr bwMode="auto">
          <a:xfrm>
            <a:off x="281517" y="5354639"/>
            <a:ext cx="11631083" cy="1330325"/>
            <a:chOff x="-3905250" y="4294188"/>
            <a:chExt cx="13011150" cy="1892300"/>
          </a:xfrm>
        </p:grpSpPr>
        <p:sp>
          <p:nvSpPr>
            <p:cNvPr id="6" name="Freeform 14">
              <a:extLst>
                <a:ext uri="{FF2B5EF4-FFF2-40B4-BE49-F238E27FC236}">
                  <a16:creationId xmlns:a16="http://schemas.microsoft.com/office/drawing/2014/main" id="{EE3DD9B0-D0A3-F4B7-0006-FC8A57428AD1}"/>
                </a:ext>
              </a:extLst>
            </p:cNvPr>
            <p:cNvSpPr>
              <a:spLocks/>
            </p:cNvSpPr>
            <p:nvPr/>
          </p:nvSpPr>
          <p:spPr bwMode="hidden">
            <a:xfrm>
              <a:off x="4810125" y="4500563"/>
              <a:ext cx="4295775" cy="1016000"/>
            </a:xfrm>
            <a:custGeom>
              <a:avLst/>
              <a:gdLst>
                <a:gd name="T0" fmla="*/ 2147483646 w 2706"/>
                <a:gd name="T1" fmla="*/ 0 h 640"/>
                <a:gd name="T2" fmla="*/ 2147483646 w 2706"/>
                <a:gd name="T3" fmla="*/ 0 h 640"/>
                <a:gd name="T4" fmla="*/ 2147483646 w 2706"/>
                <a:gd name="T5" fmla="*/ 2147483646 h 640"/>
                <a:gd name="T6" fmla="*/ 2147483646 w 2706"/>
                <a:gd name="T7" fmla="*/ 2147483646 h 640"/>
                <a:gd name="T8" fmla="*/ 2147483646 w 2706"/>
                <a:gd name="T9" fmla="*/ 2147483646 h 640"/>
                <a:gd name="T10" fmla="*/ 2147483646 w 2706"/>
                <a:gd name="T11" fmla="*/ 2147483646 h 640"/>
                <a:gd name="T12" fmla="*/ 2147483646 w 2706"/>
                <a:gd name="T13" fmla="*/ 2147483646 h 640"/>
                <a:gd name="T14" fmla="*/ 2147483646 w 2706"/>
                <a:gd name="T15" fmla="*/ 2147483646 h 640"/>
                <a:gd name="T16" fmla="*/ 2147483646 w 2706"/>
                <a:gd name="T17" fmla="*/ 2147483646 h 640"/>
                <a:gd name="T18" fmla="*/ 2147483646 w 2706"/>
                <a:gd name="T19" fmla="*/ 2147483646 h 640"/>
                <a:gd name="T20" fmla="*/ 2147483646 w 2706"/>
                <a:gd name="T21" fmla="*/ 2147483646 h 640"/>
                <a:gd name="T22" fmla="*/ 2147483646 w 2706"/>
                <a:gd name="T23" fmla="*/ 2147483646 h 640"/>
                <a:gd name="T24" fmla="*/ 2147483646 w 2706"/>
                <a:gd name="T25" fmla="*/ 2147483646 h 640"/>
                <a:gd name="T26" fmla="*/ 2147483646 w 2706"/>
                <a:gd name="T27" fmla="*/ 2147483646 h 640"/>
                <a:gd name="T28" fmla="*/ 2147483646 w 2706"/>
                <a:gd name="T29" fmla="*/ 2147483646 h 640"/>
                <a:gd name="T30" fmla="*/ 2147483646 w 2706"/>
                <a:gd name="T31" fmla="*/ 2147483646 h 640"/>
                <a:gd name="T32" fmla="*/ 2147483646 w 2706"/>
                <a:gd name="T33" fmla="*/ 2147483646 h 640"/>
                <a:gd name="T34" fmla="*/ 2147483646 w 2706"/>
                <a:gd name="T35" fmla="*/ 2147483646 h 640"/>
                <a:gd name="T36" fmla="*/ 0 w 2706"/>
                <a:gd name="T37" fmla="*/ 2147483646 h 640"/>
                <a:gd name="T38" fmla="*/ 0 w 2706"/>
                <a:gd name="T39" fmla="*/ 2147483646 h 640"/>
                <a:gd name="T40" fmla="*/ 2147483646 w 2706"/>
                <a:gd name="T41" fmla="*/ 2147483646 h 640"/>
                <a:gd name="T42" fmla="*/ 2147483646 w 2706"/>
                <a:gd name="T43" fmla="*/ 2147483646 h 640"/>
                <a:gd name="T44" fmla="*/ 2147483646 w 2706"/>
                <a:gd name="T45" fmla="*/ 2147483646 h 640"/>
                <a:gd name="T46" fmla="*/ 2147483646 w 2706"/>
                <a:gd name="T47" fmla="*/ 2147483646 h 640"/>
                <a:gd name="T48" fmla="*/ 2147483646 w 2706"/>
                <a:gd name="T49" fmla="*/ 2147483646 h 640"/>
                <a:gd name="T50" fmla="*/ 2147483646 w 2706"/>
                <a:gd name="T51" fmla="*/ 2147483646 h 640"/>
                <a:gd name="T52" fmla="*/ 2147483646 w 2706"/>
                <a:gd name="T53" fmla="*/ 2147483646 h 640"/>
                <a:gd name="T54" fmla="*/ 2147483646 w 2706"/>
                <a:gd name="T55" fmla="*/ 2147483646 h 640"/>
                <a:gd name="T56" fmla="*/ 2147483646 w 2706"/>
                <a:gd name="T57" fmla="*/ 2147483646 h 640"/>
                <a:gd name="T58" fmla="*/ 2147483646 w 2706"/>
                <a:gd name="T59" fmla="*/ 2147483646 h 640"/>
                <a:gd name="T60" fmla="*/ 2147483646 w 2706"/>
                <a:gd name="T61" fmla="*/ 2147483646 h 640"/>
                <a:gd name="T62" fmla="*/ 2147483646 w 2706"/>
                <a:gd name="T63" fmla="*/ 2147483646 h 640"/>
                <a:gd name="T64" fmla="*/ 2147483646 w 2706"/>
                <a:gd name="T65" fmla="*/ 2147483646 h 640"/>
                <a:gd name="T66" fmla="*/ 2147483646 w 2706"/>
                <a:gd name="T67" fmla="*/ 2147483646 h 640"/>
                <a:gd name="T68" fmla="*/ 2147483646 w 2706"/>
                <a:gd name="T69" fmla="*/ 2147483646 h 640"/>
                <a:gd name="T70" fmla="*/ 2147483646 w 2706"/>
                <a:gd name="T71" fmla="*/ 2147483646 h 640"/>
                <a:gd name="T72" fmla="*/ 2147483646 w 2706"/>
                <a:gd name="T73" fmla="*/ 2147483646 h 640"/>
                <a:gd name="T74" fmla="*/ 2147483646 w 2706"/>
                <a:gd name="T75" fmla="*/ 2147483646 h 640"/>
                <a:gd name="T76" fmla="*/ 2147483646 w 2706"/>
                <a:gd name="T77" fmla="*/ 2147483646 h 640"/>
                <a:gd name="T78" fmla="*/ 2147483646 w 2706"/>
                <a:gd name="T79" fmla="*/ 2147483646 h 640"/>
                <a:gd name="T80" fmla="*/ 2147483646 w 2706"/>
                <a:gd name="T81" fmla="*/ 2147483646 h 640"/>
                <a:gd name="T82" fmla="*/ 2147483646 w 2706"/>
                <a:gd name="T83" fmla="*/ 2147483646 h 640"/>
                <a:gd name="T84" fmla="*/ 2147483646 w 2706"/>
                <a:gd name="T85" fmla="*/ 2147483646 h 640"/>
                <a:gd name="T86" fmla="*/ 2147483646 w 2706"/>
                <a:gd name="T87" fmla="*/ 2147483646 h 640"/>
                <a:gd name="T88" fmla="*/ 2147483646 w 2706"/>
                <a:gd name="T89" fmla="*/ 2147483646 h 640"/>
                <a:gd name="T90" fmla="*/ 2147483646 w 2706"/>
                <a:gd name="T91" fmla="*/ 2147483646 h 640"/>
                <a:gd name="T92" fmla="*/ 2147483646 w 2706"/>
                <a:gd name="T93" fmla="*/ 2147483646 h 640"/>
                <a:gd name="T94" fmla="*/ 2147483646 w 2706"/>
                <a:gd name="T95" fmla="*/ 2147483646 h 640"/>
                <a:gd name="T96" fmla="*/ 2147483646 w 2706"/>
                <a:gd name="T97" fmla="*/ 2147483646 h 640"/>
                <a:gd name="T98" fmla="*/ 2147483646 w 2706"/>
                <a:gd name="T99" fmla="*/ 2147483646 h 640"/>
                <a:gd name="T100" fmla="*/ 2147483646 w 2706"/>
                <a:gd name="T101" fmla="*/ 2147483646 h 640"/>
                <a:gd name="T102" fmla="*/ 2147483646 w 2706"/>
                <a:gd name="T103" fmla="*/ 2147483646 h 640"/>
                <a:gd name="T104" fmla="*/ 2147483646 w 2706"/>
                <a:gd name="T105" fmla="*/ 2147483646 h 640"/>
                <a:gd name="T106" fmla="*/ 2147483646 w 2706"/>
                <a:gd name="T107" fmla="*/ 0 h 640"/>
                <a:gd name="T108" fmla="*/ 2147483646 w 2706"/>
                <a:gd name="T109" fmla="*/ 0 h 640"/>
                <a:gd name="T110" fmla="*/ 2147483646 w 2706"/>
                <a:gd name="T111" fmla="*/ 0 h 640"/>
                <a:gd name="T112" fmla="*/ 2147483646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sz="1800"/>
            </a:p>
          </p:txBody>
        </p:sp>
        <p:sp>
          <p:nvSpPr>
            <p:cNvPr id="7" name="Freeform 18">
              <a:extLst>
                <a:ext uri="{FF2B5EF4-FFF2-40B4-BE49-F238E27FC236}">
                  <a16:creationId xmlns:a16="http://schemas.microsoft.com/office/drawing/2014/main" id="{DEF1331A-7AF2-C039-9F88-D11E124A7A12}"/>
                </a:ext>
              </a:extLst>
            </p:cNvPr>
            <p:cNvSpPr>
              <a:spLocks/>
            </p:cNvSpPr>
            <p:nvPr/>
          </p:nvSpPr>
          <p:spPr bwMode="hidden">
            <a:xfrm>
              <a:off x="-309563" y="4318000"/>
              <a:ext cx="8280401" cy="1209675"/>
            </a:xfrm>
            <a:custGeom>
              <a:avLst/>
              <a:gdLst>
                <a:gd name="T0" fmla="*/ 2147483646 w 5216"/>
                <a:gd name="T1" fmla="*/ 2147483646 h 762"/>
                <a:gd name="T2" fmla="*/ 2147483646 w 5216"/>
                <a:gd name="T3" fmla="*/ 2147483646 h 762"/>
                <a:gd name="T4" fmla="*/ 2147483646 w 5216"/>
                <a:gd name="T5" fmla="*/ 2147483646 h 762"/>
                <a:gd name="T6" fmla="*/ 2147483646 w 5216"/>
                <a:gd name="T7" fmla="*/ 2147483646 h 762"/>
                <a:gd name="T8" fmla="*/ 2147483646 w 5216"/>
                <a:gd name="T9" fmla="*/ 2147483646 h 762"/>
                <a:gd name="T10" fmla="*/ 2147483646 w 5216"/>
                <a:gd name="T11" fmla="*/ 2147483646 h 762"/>
                <a:gd name="T12" fmla="*/ 2147483646 w 5216"/>
                <a:gd name="T13" fmla="*/ 2147483646 h 762"/>
                <a:gd name="T14" fmla="*/ 2147483646 w 5216"/>
                <a:gd name="T15" fmla="*/ 2147483646 h 762"/>
                <a:gd name="T16" fmla="*/ 2147483646 w 5216"/>
                <a:gd name="T17" fmla="*/ 2147483646 h 762"/>
                <a:gd name="T18" fmla="*/ 2147483646 w 5216"/>
                <a:gd name="T19" fmla="*/ 2147483646 h 762"/>
                <a:gd name="T20" fmla="*/ 2147483646 w 5216"/>
                <a:gd name="T21" fmla="*/ 2147483646 h 762"/>
                <a:gd name="T22" fmla="*/ 2147483646 w 5216"/>
                <a:gd name="T23" fmla="*/ 2147483646 h 762"/>
                <a:gd name="T24" fmla="*/ 2147483646 w 5216"/>
                <a:gd name="T25" fmla="*/ 2147483646 h 762"/>
                <a:gd name="T26" fmla="*/ 2147483646 w 5216"/>
                <a:gd name="T27" fmla="*/ 0 h 762"/>
                <a:gd name="T28" fmla="*/ 2147483646 w 5216"/>
                <a:gd name="T29" fmla="*/ 2147483646 h 762"/>
                <a:gd name="T30" fmla="*/ 2147483646 w 5216"/>
                <a:gd name="T31" fmla="*/ 2147483646 h 762"/>
                <a:gd name="T32" fmla="*/ 0 w 5216"/>
                <a:gd name="T33" fmla="*/ 2147483646 h 762"/>
                <a:gd name="T34" fmla="*/ 2147483646 w 5216"/>
                <a:gd name="T35" fmla="*/ 2147483646 h 762"/>
                <a:gd name="T36" fmla="*/ 2147483646 w 5216"/>
                <a:gd name="T37" fmla="*/ 2147483646 h 762"/>
                <a:gd name="T38" fmla="*/ 2147483646 w 5216"/>
                <a:gd name="T39" fmla="*/ 2147483646 h 762"/>
                <a:gd name="T40" fmla="*/ 2147483646 w 5216"/>
                <a:gd name="T41" fmla="*/ 2147483646 h 762"/>
                <a:gd name="T42" fmla="*/ 2147483646 w 5216"/>
                <a:gd name="T43" fmla="*/ 2147483646 h 762"/>
                <a:gd name="T44" fmla="*/ 2147483646 w 5216"/>
                <a:gd name="T45" fmla="*/ 2147483646 h 762"/>
                <a:gd name="T46" fmla="*/ 2147483646 w 5216"/>
                <a:gd name="T47" fmla="*/ 2147483646 h 762"/>
                <a:gd name="T48" fmla="*/ 2147483646 w 5216"/>
                <a:gd name="T49" fmla="*/ 2147483646 h 762"/>
                <a:gd name="T50" fmla="*/ 2147483646 w 5216"/>
                <a:gd name="T51" fmla="*/ 2147483646 h 762"/>
                <a:gd name="T52" fmla="*/ 2147483646 w 5216"/>
                <a:gd name="T53" fmla="*/ 2147483646 h 762"/>
                <a:gd name="T54" fmla="*/ 2147483646 w 5216"/>
                <a:gd name="T55" fmla="*/ 2147483646 h 762"/>
                <a:gd name="T56" fmla="*/ 2147483646 w 5216"/>
                <a:gd name="T57" fmla="*/ 2147483646 h 762"/>
                <a:gd name="T58" fmla="*/ 2147483646 w 5216"/>
                <a:gd name="T59" fmla="*/ 2147483646 h 762"/>
                <a:gd name="T60" fmla="*/ 2147483646 w 5216"/>
                <a:gd name="T61" fmla="*/ 2147483646 h 762"/>
                <a:gd name="T62" fmla="*/ 2147483646 w 5216"/>
                <a:gd name="T63" fmla="*/ 2147483646 h 762"/>
                <a:gd name="T64" fmla="*/ 2147483646 w 5216"/>
                <a:gd name="T65" fmla="*/ 2147483646 h 762"/>
                <a:gd name="T66" fmla="*/ 2147483646 w 5216"/>
                <a:gd name="T67" fmla="*/ 2147483646 h 762"/>
                <a:gd name="T68" fmla="*/ 2147483646 w 5216"/>
                <a:gd name="T69" fmla="*/ 2147483646 h 762"/>
                <a:gd name="T70" fmla="*/ 2147483646 w 5216"/>
                <a:gd name="T71" fmla="*/ 2147483646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sz="1800"/>
            </a:p>
          </p:txBody>
        </p:sp>
        <p:sp>
          <p:nvSpPr>
            <p:cNvPr id="8" name="Freeform 22">
              <a:extLst>
                <a:ext uri="{FF2B5EF4-FFF2-40B4-BE49-F238E27FC236}">
                  <a16:creationId xmlns:a16="http://schemas.microsoft.com/office/drawing/2014/main" id="{BBD5C038-4C9A-CF2B-AC74-5BE17B3FE42A}"/>
                </a:ext>
              </a:extLst>
            </p:cNvPr>
            <p:cNvSpPr>
              <a:spLocks/>
            </p:cNvSpPr>
            <p:nvPr/>
          </p:nvSpPr>
          <p:spPr bwMode="hidden">
            <a:xfrm>
              <a:off x="3175" y="4335463"/>
              <a:ext cx="8166100" cy="1101725"/>
            </a:xfrm>
            <a:custGeom>
              <a:avLst/>
              <a:gdLst>
                <a:gd name="T0" fmla="*/ 0 w 5144"/>
                <a:gd name="T1" fmla="*/ 2147483646 h 694"/>
                <a:gd name="T2" fmla="*/ 0 w 5144"/>
                <a:gd name="T3" fmla="*/ 2147483646 h 694"/>
                <a:gd name="T4" fmla="*/ 2147483646 w 5144"/>
                <a:gd name="T5" fmla="*/ 2147483646 h 694"/>
                <a:gd name="T6" fmla="*/ 2147483646 w 5144"/>
                <a:gd name="T7" fmla="*/ 2147483646 h 694"/>
                <a:gd name="T8" fmla="*/ 2147483646 w 5144"/>
                <a:gd name="T9" fmla="*/ 2147483646 h 694"/>
                <a:gd name="T10" fmla="*/ 2147483646 w 5144"/>
                <a:gd name="T11" fmla="*/ 2147483646 h 694"/>
                <a:gd name="T12" fmla="*/ 2147483646 w 5144"/>
                <a:gd name="T13" fmla="*/ 2147483646 h 694"/>
                <a:gd name="T14" fmla="*/ 2147483646 w 5144"/>
                <a:gd name="T15" fmla="*/ 2147483646 h 694"/>
                <a:gd name="T16" fmla="*/ 2147483646 w 5144"/>
                <a:gd name="T17" fmla="*/ 2147483646 h 694"/>
                <a:gd name="T18" fmla="*/ 2147483646 w 5144"/>
                <a:gd name="T19" fmla="*/ 2147483646 h 694"/>
                <a:gd name="T20" fmla="*/ 2147483646 w 5144"/>
                <a:gd name="T21" fmla="*/ 2147483646 h 694"/>
                <a:gd name="T22" fmla="*/ 2147483646 w 5144"/>
                <a:gd name="T23" fmla="*/ 2147483646 h 694"/>
                <a:gd name="T24" fmla="*/ 2147483646 w 5144"/>
                <a:gd name="T25" fmla="*/ 0 h 694"/>
                <a:gd name="T26" fmla="*/ 2147483646 w 5144"/>
                <a:gd name="T27" fmla="*/ 2147483646 h 694"/>
                <a:gd name="T28" fmla="*/ 2147483646 w 5144"/>
                <a:gd name="T29" fmla="*/ 2147483646 h 694"/>
                <a:gd name="T30" fmla="*/ 2147483646 w 5144"/>
                <a:gd name="T31" fmla="*/ 2147483646 h 694"/>
                <a:gd name="T32" fmla="*/ 2147483646 w 5144"/>
                <a:gd name="T33" fmla="*/ 2147483646 h 694"/>
                <a:gd name="T34" fmla="*/ 2147483646 w 5144"/>
                <a:gd name="T35" fmla="*/ 2147483646 h 694"/>
                <a:gd name="T36" fmla="*/ 2147483646 w 5144"/>
                <a:gd name="T37" fmla="*/ 2147483646 h 694"/>
                <a:gd name="T38" fmla="*/ 2147483646 w 5144"/>
                <a:gd name="T39" fmla="*/ 2147483646 h 694"/>
                <a:gd name="T40" fmla="*/ 2147483646 w 5144"/>
                <a:gd name="T41" fmla="*/ 2147483646 h 694"/>
                <a:gd name="T42" fmla="*/ 2147483646 w 5144"/>
                <a:gd name="T43" fmla="*/ 2147483646 h 694"/>
                <a:gd name="T44" fmla="*/ 2147483646 w 5144"/>
                <a:gd name="T45" fmla="*/ 2147483646 h 694"/>
                <a:gd name="T46" fmla="*/ 2147483646 w 5144"/>
                <a:gd name="T47" fmla="*/ 2147483646 h 694"/>
                <a:gd name="T48" fmla="*/ 2147483646 w 5144"/>
                <a:gd name="T49" fmla="*/ 2147483646 h 694"/>
                <a:gd name="T50" fmla="*/ 2147483646 w 5144"/>
                <a:gd name="T51" fmla="*/ 2147483646 h 694"/>
                <a:gd name="T52" fmla="*/ 2147483646 w 5144"/>
                <a:gd name="T53" fmla="*/ 2147483646 h 694"/>
                <a:gd name="T54" fmla="*/ 2147483646 w 5144"/>
                <a:gd name="T55" fmla="*/ 2147483646 h 694"/>
                <a:gd name="T56" fmla="*/ 2147483646 w 5144"/>
                <a:gd name="T57" fmla="*/ 2147483646 h 694"/>
                <a:gd name="T58" fmla="*/ 2147483646 w 5144"/>
                <a:gd name="T59" fmla="*/ 2147483646 h 694"/>
                <a:gd name="T60" fmla="*/ 2147483646 w 5144"/>
                <a:gd name="T61" fmla="*/ 2147483646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800"/>
            </a:p>
          </p:txBody>
        </p:sp>
        <p:sp>
          <p:nvSpPr>
            <p:cNvPr id="9" name="Freeform 26">
              <a:extLst>
                <a:ext uri="{FF2B5EF4-FFF2-40B4-BE49-F238E27FC236}">
                  <a16:creationId xmlns:a16="http://schemas.microsoft.com/office/drawing/2014/main" id="{B47CAD91-074E-A42E-136D-9ECEE37E95D4}"/>
                </a:ext>
              </a:extLst>
            </p:cNvPr>
            <p:cNvSpPr>
              <a:spLocks/>
            </p:cNvSpPr>
            <p:nvPr/>
          </p:nvSpPr>
          <p:spPr bwMode="hidden">
            <a:xfrm>
              <a:off x="4156075" y="4316413"/>
              <a:ext cx="4940300" cy="927100"/>
            </a:xfrm>
            <a:custGeom>
              <a:avLst/>
              <a:gdLst>
                <a:gd name="T0" fmla="*/ 0 w 3112"/>
                <a:gd name="T1" fmla="*/ 2147483646 h 584"/>
                <a:gd name="T2" fmla="*/ 0 w 3112"/>
                <a:gd name="T3" fmla="*/ 2147483646 h 584"/>
                <a:gd name="T4" fmla="*/ 2147483646 w 3112"/>
                <a:gd name="T5" fmla="*/ 2147483646 h 584"/>
                <a:gd name="T6" fmla="*/ 2147483646 w 3112"/>
                <a:gd name="T7" fmla="*/ 2147483646 h 584"/>
                <a:gd name="T8" fmla="*/ 2147483646 w 3112"/>
                <a:gd name="T9" fmla="*/ 2147483646 h 584"/>
                <a:gd name="T10" fmla="*/ 2147483646 w 3112"/>
                <a:gd name="T11" fmla="*/ 2147483646 h 584"/>
                <a:gd name="T12" fmla="*/ 2147483646 w 3112"/>
                <a:gd name="T13" fmla="*/ 2147483646 h 584"/>
                <a:gd name="T14" fmla="*/ 2147483646 w 3112"/>
                <a:gd name="T15" fmla="*/ 2147483646 h 584"/>
                <a:gd name="T16" fmla="*/ 2147483646 w 3112"/>
                <a:gd name="T17" fmla="*/ 2147483646 h 584"/>
                <a:gd name="T18" fmla="*/ 2147483646 w 3112"/>
                <a:gd name="T19" fmla="*/ 2147483646 h 584"/>
                <a:gd name="T20" fmla="*/ 2147483646 w 3112"/>
                <a:gd name="T21" fmla="*/ 2147483646 h 584"/>
                <a:gd name="T22" fmla="*/ 2147483646 w 3112"/>
                <a:gd name="T23" fmla="*/ 2147483646 h 584"/>
                <a:gd name="T24" fmla="*/ 2147483646 w 3112"/>
                <a:gd name="T25" fmla="*/ 2147483646 h 584"/>
                <a:gd name="T26" fmla="*/ 2147483646 w 3112"/>
                <a:gd name="T27" fmla="*/ 2147483646 h 584"/>
                <a:gd name="T28" fmla="*/ 2147483646 w 3112"/>
                <a:gd name="T29" fmla="*/ 2147483646 h 584"/>
                <a:gd name="T30" fmla="*/ 2147483646 w 3112"/>
                <a:gd name="T31" fmla="*/ 2147483646 h 584"/>
                <a:gd name="T32" fmla="*/ 2147483646 w 3112"/>
                <a:gd name="T33" fmla="*/ 2147483646 h 584"/>
                <a:gd name="T34" fmla="*/ 2147483646 w 3112"/>
                <a:gd name="T35" fmla="*/ 2147483646 h 584"/>
                <a:gd name="T36" fmla="*/ 2147483646 w 3112"/>
                <a:gd name="T37" fmla="*/ 2147483646 h 584"/>
                <a:gd name="T38" fmla="*/ 2147483646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800"/>
            </a:p>
          </p:txBody>
        </p:sp>
        <p:sp useBgFill="1">
          <p:nvSpPr>
            <p:cNvPr id="10" name="Freeform 10">
              <a:extLst>
                <a:ext uri="{FF2B5EF4-FFF2-40B4-BE49-F238E27FC236}">
                  <a16:creationId xmlns:a16="http://schemas.microsoft.com/office/drawing/2014/main" id="{64D492D0-C89F-4620-243E-D15CB4759F77}"/>
                </a:ext>
              </a:extLst>
            </p:cNvPr>
            <p:cNvSpPr>
              <a:spLocks/>
            </p:cNvSpPr>
            <p:nvPr/>
          </p:nvSpPr>
          <p:spPr bwMode="hidden">
            <a:xfrm>
              <a:off x="-3905250" y="4294188"/>
              <a:ext cx="13011150" cy="1892300"/>
            </a:xfrm>
            <a:custGeom>
              <a:avLst/>
              <a:gdLst>
                <a:gd name="T0" fmla="*/ 2147483646 w 8196"/>
                <a:gd name="T1" fmla="*/ 2147483646 h 1192"/>
                <a:gd name="T2" fmla="*/ 2147483646 w 8196"/>
                <a:gd name="T3" fmla="*/ 2147483646 h 1192"/>
                <a:gd name="T4" fmla="*/ 2147483646 w 8196"/>
                <a:gd name="T5" fmla="*/ 2147483646 h 1192"/>
                <a:gd name="T6" fmla="*/ 2147483646 w 8196"/>
                <a:gd name="T7" fmla="*/ 2147483646 h 1192"/>
                <a:gd name="T8" fmla="*/ 2147483646 w 8196"/>
                <a:gd name="T9" fmla="*/ 2147483646 h 1192"/>
                <a:gd name="T10" fmla="*/ 2147483646 w 8196"/>
                <a:gd name="T11" fmla="*/ 2147483646 h 1192"/>
                <a:gd name="T12" fmla="*/ 2147483646 w 8196"/>
                <a:gd name="T13" fmla="*/ 2147483646 h 1192"/>
                <a:gd name="T14" fmla="*/ 2147483646 w 8196"/>
                <a:gd name="T15" fmla="*/ 2147483646 h 1192"/>
                <a:gd name="T16" fmla="*/ 2147483646 w 8196"/>
                <a:gd name="T17" fmla="*/ 2147483646 h 1192"/>
                <a:gd name="T18" fmla="*/ 2147483646 w 8196"/>
                <a:gd name="T19" fmla="*/ 2147483646 h 1192"/>
                <a:gd name="T20" fmla="*/ 2147483646 w 8196"/>
                <a:gd name="T21" fmla="*/ 2147483646 h 1192"/>
                <a:gd name="T22" fmla="*/ 2147483646 w 8196"/>
                <a:gd name="T23" fmla="*/ 2147483646 h 1192"/>
                <a:gd name="T24" fmla="*/ 2147483646 w 8196"/>
                <a:gd name="T25" fmla="*/ 2147483646 h 1192"/>
                <a:gd name="T26" fmla="*/ 2147483646 w 8196"/>
                <a:gd name="T27" fmla="*/ 2147483646 h 1192"/>
                <a:gd name="T28" fmla="*/ 2147483646 w 8196"/>
                <a:gd name="T29" fmla="*/ 2147483646 h 1192"/>
                <a:gd name="T30" fmla="*/ 2147483646 w 8196"/>
                <a:gd name="T31" fmla="*/ 2147483646 h 1192"/>
                <a:gd name="T32" fmla="*/ 2147483646 w 8196"/>
                <a:gd name="T33" fmla="*/ 2147483646 h 1192"/>
                <a:gd name="T34" fmla="*/ 2147483646 w 8196"/>
                <a:gd name="T35" fmla="*/ 2147483646 h 1192"/>
                <a:gd name="T36" fmla="*/ 2147483646 w 8196"/>
                <a:gd name="T37" fmla="*/ 2147483646 h 1192"/>
                <a:gd name="T38" fmla="*/ 2147483646 w 8196"/>
                <a:gd name="T39" fmla="*/ 2147483646 h 1192"/>
                <a:gd name="T40" fmla="*/ 2147483646 w 8196"/>
                <a:gd name="T41" fmla="*/ 2147483646 h 1192"/>
                <a:gd name="T42" fmla="*/ 2147483646 w 8196"/>
                <a:gd name="T43" fmla="*/ 2147483646 h 1192"/>
                <a:gd name="T44" fmla="*/ 2147483646 w 8196"/>
                <a:gd name="T45" fmla="*/ 0 h 1192"/>
                <a:gd name="T46" fmla="*/ 2147483646 w 8196"/>
                <a:gd name="T47" fmla="*/ 2147483646 h 1192"/>
                <a:gd name="T48" fmla="*/ 2147483646 w 8196"/>
                <a:gd name="T49" fmla="*/ 2147483646 h 1192"/>
                <a:gd name="T50" fmla="*/ 2147483646 w 8196"/>
                <a:gd name="T51" fmla="*/ 2147483646 h 1192"/>
                <a:gd name="T52" fmla="*/ 2147483646 w 8196"/>
                <a:gd name="T53" fmla="*/ 2147483646 h 1192"/>
                <a:gd name="T54" fmla="*/ 2147483646 w 8196"/>
                <a:gd name="T55" fmla="*/ 2147483646 h 1192"/>
                <a:gd name="T56" fmla="*/ 2147483646 w 8196"/>
                <a:gd name="T57" fmla="*/ 2147483646 h 1192"/>
                <a:gd name="T58" fmla="*/ 2147483646 w 8196"/>
                <a:gd name="T59" fmla="*/ 2147483646 h 1192"/>
                <a:gd name="T60" fmla="*/ 2147483646 w 8196"/>
                <a:gd name="T61" fmla="*/ 2147483646 h 1192"/>
                <a:gd name="T62" fmla="*/ 0 w 8196"/>
                <a:gd name="T63" fmla="*/ 2147483646 h 1192"/>
                <a:gd name="T64" fmla="*/ 2147483646 w 8196"/>
                <a:gd name="T65" fmla="*/ 2147483646 h 1192"/>
                <a:gd name="T66" fmla="*/ 2147483646 w 8196"/>
                <a:gd name="T67" fmla="*/ 2147483646 h 1192"/>
                <a:gd name="T68" fmla="*/ 2147483646 w 8196"/>
                <a:gd name="T69" fmla="*/ 2147483646 h 1192"/>
                <a:gd name="T70" fmla="*/ 2147483646 w 8196"/>
                <a:gd name="T71" fmla="*/ 2147483646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sz="1800"/>
            </a:p>
          </p:txBody>
        </p:sp>
      </p:grpSp>
      <p:sp>
        <p:nvSpPr>
          <p:cNvPr id="2" name="Title 1"/>
          <p:cNvSpPr>
            <a:spLocks noGrp="1"/>
          </p:cNvSpPr>
          <p:nvPr>
            <p:ph type="ctrTitle"/>
          </p:nvPr>
        </p:nvSpPr>
        <p:spPr>
          <a:xfrm>
            <a:off x="914400" y="1600200"/>
            <a:ext cx="10363200" cy="1780108"/>
          </a:xfrm>
        </p:spPr>
        <p:txBody>
          <a:bodyPr anchor="b">
            <a:normAutofit/>
          </a:bodyPr>
          <a:lstStyle>
            <a:lvl1pPr>
              <a:defRPr sz="4400">
                <a:solidFill>
                  <a:srgbClr val="FFFFFF"/>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828800" y="3556001"/>
            <a:ext cx="85344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11" name="Date Placeholder 3">
            <a:extLst>
              <a:ext uri="{FF2B5EF4-FFF2-40B4-BE49-F238E27FC236}">
                <a16:creationId xmlns:a16="http://schemas.microsoft.com/office/drawing/2014/main" id="{E8A41530-AD1C-86E4-5043-579253ECFBAA}"/>
              </a:ext>
            </a:extLst>
          </p:cNvPr>
          <p:cNvSpPr>
            <a:spLocks noGrp="1"/>
          </p:cNvSpPr>
          <p:nvPr>
            <p:ph type="dt" sz="half" idx="10"/>
          </p:nvPr>
        </p:nvSpPr>
        <p:spPr/>
        <p:txBody>
          <a:bodyPr/>
          <a:lstStyle>
            <a:lvl1pPr>
              <a:defRPr/>
            </a:lvl1pPr>
          </a:lstStyle>
          <a:p>
            <a:pPr>
              <a:defRPr/>
            </a:pPr>
            <a:endParaRPr lang="en-US" altLang="ja-JP"/>
          </a:p>
        </p:txBody>
      </p:sp>
      <p:sp>
        <p:nvSpPr>
          <p:cNvPr id="12" name="Footer Placeholder 4">
            <a:extLst>
              <a:ext uri="{FF2B5EF4-FFF2-40B4-BE49-F238E27FC236}">
                <a16:creationId xmlns:a16="http://schemas.microsoft.com/office/drawing/2014/main" id="{98977C0E-F486-69E7-EBD7-94DF96318687}"/>
              </a:ext>
            </a:extLst>
          </p:cNvPr>
          <p:cNvSpPr>
            <a:spLocks noGrp="1"/>
          </p:cNvSpPr>
          <p:nvPr>
            <p:ph type="ftr" sz="quarter" idx="11"/>
          </p:nvPr>
        </p:nvSpPr>
        <p:spPr/>
        <p:txBody>
          <a:bodyPr/>
          <a:lstStyle>
            <a:lvl1pPr>
              <a:defRPr/>
            </a:lvl1pPr>
          </a:lstStyle>
          <a:p>
            <a:pPr>
              <a:defRPr/>
            </a:pPr>
            <a:endParaRPr lang="en-US" altLang="ja-JP"/>
          </a:p>
        </p:txBody>
      </p:sp>
      <p:sp>
        <p:nvSpPr>
          <p:cNvPr id="13" name="Slide Number Placeholder 5">
            <a:extLst>
              <a:ext uri="{FF2B5EF4-FFF2-40B4-BE49-F238E27FC236}">
                <a16:creationId xmlns:a16="http://schemas.microsoft.com/office/drawing/2014/main" id="{EEA409BA-C9E8-3906-B45D-6DDADD34DFAA}"/>
              </a:ext>
            </a:extLst>
          </p:cNvPr>
          <p:cNvSpPr>
            <a:spLocks noGrp="1"/>
          </p:cNvSpPr>
          <p:nvPr>
            <p:ph type="sldNum" sz="quarter" idx="12"/>
          </p:nvPr>
        </p:nvSpPr>
        <p:spPr/>
        <p:txBody>
          <a:bodyPr/>
          <a:lstStyle>
            <a:lvl1pPr>
              <a:defRPr/>
            </a:lvl1pPr>
          </a:lstStyle>
          <a:p>
            <a:pPr>
              <a:defRPr/>
            </a:pPr>
            <a:fld id="{1496622F-D5EE-48D0-8FF3-5A4029BEF056}" type="slidenum">
              <a:rPr lang="en-US" altLang="ja-JP"/>
              <a:pPr>
                <a:defRPr/>
              </a:pPr>
              <a:t>‹#›</a:t>
            </a:fld>
            <a:endParaRPr lang="en-US" altLang="ja-JP"/>
          </a:p>
        </p:txBody>
      </p:sp>
    </p:spTree>
    <p:extLst>
      <p:ext uri="{BB962C8B-B14F-4D97-AF65-F5344CB8AC3E}">
        <p14:creationId xmlns:p14="http://schemas.microsoft.com/office/powerpoint/2010/main" val="4244142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a:extLst>
              <a:ext uri="{FF2B5EF4-FFF2-40B4-BE49-F238E27FC236}">
                <a16:creationId xmlns:a16="http://schemas.microsoft.com/office/drawing/2014/main" id="{02315DDA-15EB-7AC2-1E34-A028FC6A3D0F}"/>
              </a:ext>
            </a:extLst>
          </p:cNvPr>
          <p:cNvSpPr>
            <a:spLocks noGrp="1"/>
          </p:cNvSpPr>
          <p:nvPr>
            <p:ph type="dt" sz="half" idx="10"/>
          </p:nvPr>
        </p:nvSpPr>
        <p:spPr/>
        <p:txBody>
          <a:bodyPr/>
          <a:lstStyle>
            <a:lvl1pPr>
              <a:defRPr/>
            </a:lvl1pPr>
          </a:lstStyle>
          <a:p>
            <a:pPr>
              <a:defRPr/>
            </a:pPr>
            <a:endParaRPr lang="en-US" altLang="ja-JP"/>
          </a:p>
        </p:txBody>
      </p:sp>
      <p:sp>
        <p:nvSpPr>
          <p:cNvPr id="5" name="Footer Placeholder 4">
            <a:extLst>
              <a:ext uri="{FF2B5EF4-FFF2-40B4-BE49-F238E27FC236}">
                <a16:creationId xmlns:a16="http://schemas.microsoft.com/office/drawing/2014/main" id="{010DBC45-3439-808C-D41B-79A20717C284}"/>
              </a:ext>
            </a:extLst>
          </p:cNvPr>
          <p:cNvSpPr>
            <a:spLocks noGrp="1"/>
          </p:cNvSpPr>
          <p:nvPr>
            <p:ph type="ftr" sz="quarter" idx="11"/>
          </p:nvPr>
        </p:nvSpPr>
        <p:spPr/>
        <p:txBody>
          <a:bodyPr/>
          <a:lstStyle>
            <a:lvl1pPr>
              <a:defRPr/>
            </a:lvl1pPr>
          </a:lstStyle>
          <a:p>
            <a:pPr>
              <a:defRPr/>
            </a:pPr>
            <a:endParaRPr lang="en-US" altLang="ja-JP"/>
          </a:p>
        </p:txBody>
      </p:sp>
      <p:sp>
        <p:nvSpPr>
          <p:cNvPr id="6" name="Slide Number Placeholder 5">
            <a:extLst>
              <a:ext uri="{FF2B5EF4-FFF2-40B4-BE49-F238E27FC236}">
                <a16:creationId xmlns:a16="http://schemas.microsoft.com/office/drawing/2014/main" id="{358333FD-0EFA-7D55-522C-2D4266AF3C16}"/>
              </a:ext>
            </a:extLst>
          </p:cNvPr>
          <p:cNvSpPr>
            <a:spLocks noGrp="1"/>
          </p:cNvSpPr>
          <p:nvPr>
            <p:ph type="sldNum" sz="quarter" idx="12"/>
          </p:nvPr>
        </p:nvSpPr>
        <p:spPr/>
        <p:txBody>
          <a:bodyPr/>
          <a:lstStyle>
            <a:lvl1pPr>
              <a:defRPr/>
            </a:lvl1pPr>
          </a:lstStyle>
          <a:p>
            <a:pPr>
              <a:defRPr/>
            </a:pPr>
            <a:fld id="{9EE9E20A-177B-4F6F-BFFB-162C70E84B80}" type="slidenum">
              <a:rPr lang="en-US" altLang="ja-JP"/>
              <a:pPr>
                <a:defRPr/>
              </a:pPr>
              <a:t>‹#›</a:t>
            </a:fld>
            <a:endParaRPr lang="en-US" altLang="ja-JP"/>
          </a:p>
        </p:txBody>
      </p:sp>
    </p:spTree>
    <p:extLst>
      <p:ext uri="{BB962C8B-B14F-4D97-AF65-F5344CB8AC3E}">
        <p14:creationId xmlns:p14="http://schemas.microsoft.com/office/powerpoint/2010/main" val="1495307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4" name="Rounded Rectangle 20">
            <a:extLst>
              <a:ext uri="{FF2B5EF4-FFF2-40B4-BE49-F238E27FC236}">
                <a16:creationId xmlns:a16="http://schemas.microsoft.com/office/drawing/2014/main" id="{EA86BE75-290E-1892-6A2D-900491AB9BD1}"/>
              </a:ext>
            </a:extLst>
          </p:cNvPr>
          <p:cNvSpPr/>
          <p:nvPr/>
        </p:nvSpPr>
        <p:spPr bwMode="hidden">
          <a:xfrm>
            <a:off x="304801" y="228601"/>
            <a:ext cx="11595100"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grpSp>
        <p:nvGrpSpPr>
          <p:cNvPr id="5" name="Group 14">
            <a:extLst>
              <a:ext uri="{FF2B5EF4-FFF2-40B4-BE49-F238E27FC236}">
                <a16:creationId xmlns:a16="http://schemas.microsoft.com/office/drawing/2014/main" id="{6F844BBD-CF3D-CD3A-C83D-E2A4F7CDB115}"/>
              </a:ext>
            </a:extLst>
          </p:cNvPr>
          <p:cNvGrpSpPr>
            <a:grpSpLocks noChangeAspect="1"/>
          </p:cNvGrpSpPr>
          <p:nvPr/>
        </p:nvGrpSpPr>
        <p:grpSpPr bwMode="auto">
          <a:xfrm>
            <a:off x="281517" y="714376"/>
            <a:ext cx="11631083" cy="1331913"/>
            <a:chOff x="-3905250" y="4294188"/>
            <a:chExt cx="13011150" cy="1892300"/>
          </a:xfrm>
        </p:grpSpPr>
        <p:sp>
          <p:nvSpPr>
            <p:cNvPr id="6" name="Freeform 14">
              <a:extLst>
                <a:ext uri="{FF2B5EF4-FFF2-40B4-BE49-F238E27FC236}">
                  <a16:creationId xmlns:a16="http://schemas.microsoft.com/office/drawing/2014/main" id="{1D431CD5-D581-09A0-C935-97B63DA42C66}"/>
                </a:ext>
              </a:extLst>
            </p:cNvPr>
            <p:cNvSpPr>
              <a:spLocks/>
            </p:cNvSpPr>
            <p:nvPr/>
          </p:nvSpPr>
          <p:spPr bwMode="hidden">
            <a:xfrm>
              <a:off x="4810125" y="4500563"/>
              <a:ext cx="4295775" cy="1016000"/>
            </a:xfrm>
            <a:custGeom>
              <a:avLst/>
              <a:gdLst>
                <a:gd name="T0" fmla="*/ 2147483646 w 2706"/>
                <a:gd name="T1" fmla="*/ 0 h 640"/>
                <a:gd name="T2" fmla="*/ 2147483646 w 2706"/>
                <a:gd name="T3" fmla="*/ 0 h 640"/>
                <a:gd name="T4" fmla="*/ 2147483646 w 2706"/>
                <a:gd name="T5" fmla="*/ 2147483646 h 640"/>
                <a:gd name="T6" fmla="*/ 2147483646 w 2706"/>
                <a:gd name="T7" fmla="*/ 2147483646 h 640"/>
                <a:gd name="T8" fmla="*/ 2147483646 w 2706"/>
                <a:gd name="T9" fmla="*/ 2147483646 h 640"/>
                <a:gd name="T10" fmla="*/ 2147483646 w 2706"/>
                <a:gd name="T11" fmla="*/ 2147483646 h 640"/>
                <a:gd name="T12" fmla="*/ 2147483646 w 2706"/>
                <a:gd name="T13" fmla="*/ 2147483646 h 640"/>
                <a:gd name="T14" fmla="*/ 2147483646 w 2706"/>
                <a:gd name="T15" fmla="*/ 2147483646 h 640"/>
                <a:gd name="T16" fmla="*/ 2147483646 w 2706"/>
                <a:gd name="T17" fmla="*/ 2147483646 h 640"/>
                <a:gd name="T18" fmla="*/ 2147483646 w 2706"/>
                <a:gd name="T19" fmla="*/ 2147483646 h 640"/>
                <a:gd name="T20" fmla="*/ 2147483646 w 2706"/>
                <a:gd name="T21" fmla="*/ 2147483646 h 640"/>
                <a:gd name="T22" fmla="*/ 2147483646 w 2706"/>
                <a:gd name="T23" fmla="*/ 2147483646 h 640"/>
                <a:gd name="T24" fmla="*/ 2147483646 w 2706"/>
                <a:gd name="T25" fmla="*/ 2147483646 h 640"/>
                <a:gd name="T26" fmla="*/ 2147483646 w 2706"/>
                <a:gd name="T27" fmla="*/ 2147483646 h 640"/>
                <a:gd name="T28" fmla="*/ 2147483646 w 2706"/>
                <a:gd name="T29" fmla="*/ 2147483646 h 640"/>
                <a:gd name="T30" fmla="*/ 2147483646 w 2706"/>
                <a:gd name="T31" fmla="*/ 2147483646 h 640"/>
                <a:gd name="T32" fmla="*/ 2147483646 w 2706"/>
                <a:gd name="T33" fmla="*/ 2147483646 h 640"/>
                <a:gd name="T34" fmla="*/ 2147483646 w 2706"/>
                <a:gd name="T35" fmla="*/ 2147483646 h 640"/>
                <a:gd name="T36" fmla="*/ 0 w 2706"/>
                <a:gd name="T37" fmla="*/ 2147483646 h 640"/>
                <a:gd name="T38" fmla="*/ 0 w 2706"/>
                <a:gd name="T39" fmla="*/ 2147483646 h 640"/>
                <a:gd name="T40" fmla="*/ 2147483646 w 2706"/>
                <a:gd name="T41" fmla="*/ 2147483646 h 640"/>
                <a:gd name="T42" fmla="*/ 2147483646 w 2706"/>
                <a:gd name="T43" fmla="*/ 2147483646 h 640"/>
                <a:gd name="T44" fmla="*/ 2147483646 w 2706"/>
                <a:gd name="T45" fmla="*/ 2147483646 h 640"/>
                <a:gd name="T46" fmla="*/ 2147483646 w 2706"/>
                <a:gd name="T47" fmla="*/ 2147483646 h 640"/>
                <a:gd name="T48" fmla="*/ 2147483646 w 2706"/>
                <a:gd name="T49" fmla="*/ 2147483646 h 640"/>
                <a:gd name="T50" fmla="*/ 2147483646 w 2706"/>
                <a:gd name="T51" fmla="*/ 2147483646 h 640"/>
                <a:gd name="T52" fmla="*/ 2147483646 w 2706"/>
                <a:gd name="T53" fmla="*/ 2147483646 h 640"/>
                <a:gd name="T54" fmla="*/ 2147483646 w 2706"/>
                <a:gd name="T55" fmla="*/ 2147483646 h 640"/>
                <a:gd name="T56" fmla="*/ 2147483646 w 2706"/>
                <a:gd name="T57" fmla="*/ 2147483646 h 640"/>
                <a:gd name="T58" fmla="*/ 2147483646 w 2706"/>
                <a:gd name="T59" fmla="*/ 2147483646 h 640"/>
                <a:gd name="T60" fmla="*/ 2147483646 w 2706"/>
                <a:gd name="T61" fmla="*/ 2147483646 h 640"/>
                <a:gd name="T62" fmla="*/ 2147483646 w 2706"/>
                <a:gd name="T63" fmla="*/ 2147483646 h 640"/>
                <a:gd name="T64" fmla="*/ 2147483646 w 2706"/>
                <a:gd name="T65" fmla="*/ 2147483646 h 640"/>
                <a:gd name="T66" fmla="*/ 2147483646 w 2706"/>
                <a:gd name="T67" fmla="*/ 2147483646 h 640"/>
                <a:gd name="T68" fmla="*/ 2147483646 w 2706"/>
                <a:gd name="T69" fmla="*/ 2147483646 h 640"/>
                <a:gd name="T70" fmla="*/ 2147483646 w 2706"/>
                <a:gd name="T71" fmla="*/ 2147483646 h 640"/>
                <a:gd name="T72" fmla="*/ 2147483646 w 2706"/>
                <a:gd name="T73" fmla="*/ 2147483646 h 640"/>
                <a:gd name="T74" fmla="*/ 2147483646 w 2706"/>
                <a:gd name="T75" fmla="*/ 2147483646 h 640"/>
                <a:gd name="T76" fmla="*/ 2147483646 w 2706"/>
                <a:gd name="T77" fmla="*/ 2147483646 h 640"/>
                <a:gd name="T78" fmla="*/ 2147483646 w 2706"/>
                <a:gd name="T79" fmla="*/ 2147483646 h 640"/>
                <a:gd name="T80" fmla="*/ 2147483646 w 2706"/>
                <a:gd name="T81" fmla="*/ 2147483646 h 640"/>
                <a:gd name="T82" fmla="*/ 2147483646 w 2706"/>
                <a:gd name="T83" fmla="*/ 2147483646 h 640"/>
                <a:gd name="T84" fmla="*/ 2147483646 w 2706"/>
                <a:gd name="T85" fmla="*/ 2147483646 h 640"/>
                <a:gd name="T86" fmla="*/ 2147483646 w 2706"/>
                <a:gd name="T87" fmla="*/ 2147483646 h 640"/>
                <a:gd name="T88" fmla="*/ 2147483646 w 2706"/>
                <a:gd name="T89" fmla="*/ 2147483646 h 640"/>
                <a:gd name="T90" fmla="*/ 2147483646 w 2706"/>
                <a:gd name="T91" fmla="*/ 2147483646 h 640"/>
                <a:gd name="T92" fmla="*/ 2147483646 w 2706"/>
                <a:gd name="T93" fmla="*/ 2147483646 h 640"/>
                <a:gd name="T94" fmla="*/ 2147483646 w 2706"/>
                <a:gd name="T95" fmla="*/ 2147483646 h 640"/>
                <a:gd name="T96" fmla="*/ 2147483646 w 2706"/>
                <a:gd name="T97" fmla="*/ 2147483646 h 640"/>
                <a:gd name="T98" fmla="*/ 2147483646 w 2706"/>
                <a:gd name="T99" fmla="*/ 2147483646 h 640"/>
                <a:gd name="T100" fmla="*/ 2147483646 w 2706"/>
                <a:gd name="T101" fmla="*/ 2147483646 h 640"/>
                <a:gd name="T102" fmla="*/ 2147483646 w 2706"/>
                <a:gd name="T103" fmla="*/ 2147483646 h 640"/>
                <a:gd name="T104" fmla="*/ 2147483646 w 2706"/>
                <a:gd name="T105" fmla="*/ 2147483646 h 640"/>
                <a:gd name="T106" fmla="*/ 2147483646 w 2706"/>
                <a:gd name="T107" fmla="*/ 0 h 640"/>
                <a:gd name="T108" fmla="*/ 2147483646 w 2706"/>
                <a:gd name="T109" fmla="*/ 0 h 640"/>
                <a:gd name="T110" fmla="*/ 2147483646 w 2706"/>
                <a:gd name="T111" fmla="*/ 0 h 640"/>
                <a:gd name="T112" fmla="*/ 2147483646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sz="1800"/>
            </a:p>
          </p:txBody>
        </p:sp>
        <p:sp>
          <p:nvSpPr>
            <p:cNvPr id="7" name="Freeform 18">
              <a:extLst>
                <a:ext uri="{FF2B5EF4-FFF2-40B4-BE49-F238E27FC236}">
                  <a16:creationId xmlns:a16="http://schemas.microsoft.com/office/drawing/2014/main" id="{8E31B751-7195-BC8D-A9FC-1AB0B4A345BA}"/>
                </a:ext>
              </a:extLst>
            </p:cNvPr>
            <p:cNvSpPr>
              <a:spLocks/>
            </p:cNvSpPr>
            <p:nvPr/>
          </p:nvSpPr>
          <p:spPr bwMode="hidden">
            <a:xfrm>
              <a:off x="-309563" y="4318000"/>
              <a:ext cx="8280401" cy="1209675"/>
            </a:xfrm>
            <a:custGeom>
              <a:avLst/>
              <a:gdLst>
                <a:gd name="T0" fmla="*/ 2147483646 w 5216"/>
                <a:gd name="T1" fmla="*/ 2147483646 h 762"/>
                <a:gd name="T2" fmla="*/ 2147483646 w 5216"/>
                <a:gd name="T3" fmla="*/ 2147483646 h 762"/>
                <a:gd name="T4" fmla="*/ 2147483646 w 5216"/>
                <a:gd name="T5" fmla="*/ 2147483646 h 762"/>
                <a:gd name="T6" fmla="*/ 2147483646 w 5216"/>
                <a:gd name="T7" fmla="*/ 2147483646 h 762"/>
                <a:gd name="T8" fmla="*/ 2147483646 w 5216"/>
                <a:gd name="T9" fmla="*/ 2147483646 h 762"/>
                <a:gd name="T10" fmla="*/ 2147483646 w 5216"/>
                <a:gd name="T11" fmla="*/ 2147483646 h 762"/>
                <a:gd name="T12" fmla="*/ 2147483646 w 5216"/>
                <a:gd name="T13" fmla="*/ 2147483646 h 762"/>
                <a:gd name="T14" fmla="*/ 2147483646 w 5216"/>
                <a:gd name="T15" fmla="*/ 2147483646 h 762"/>
                <a:gd name="T16" fmla="*/ 2147483646 w 5216"/>
                <a:gd name="T17" fmla="*/ 2147483646 h 762"/>
                <a:gd name="T18" fmla="*/ 2147483646 w 5216"/>
                <a:gd name="T19" fmla="*/ 2147483646 h 762"/>
                <a:gd name="T20" fmla="*/ 2147483646 w 5216"/>
                <a:gd name="T21" fmla="*/ 2147483646 h 762"/>
                <a:gd name="T22" fmla="*/ 2147483646 w 5216"/>
                <a:gd name="T23" fmla="*/ 2147483646 h 762"/>
                <a:gd name="T24" fmla="*/ 2147483646 w 5216"/>
                <a:gd name="T25" fmla="*/ 2147483646 h 762"/>
                <a:gd name="T26" fmla="*/ 2147483646 w 5216"/>
                <a:gd name="T27" fmla="*/ 0 h 762"/>
                <a:gd name="T28" fmla="*/ 2147483646 w 5216"/>
                <a:gd name="T29" fmla="*/ 2147483646 h 762"/>
                <a:gd name="T30" fmla="*/ 2147483646 w 5216"/>
                <a:gd name="T31" fmla="*/ 2147483646 h 762"/>
                <a:gd name="T32" fmla="*/ 0 w 5216"/>
                <a:gd name="T33" fmla="*/ 2147483646 h 762"/>
                <a:gd name="T34" fmla="*/ 2147483646 w 5216"/>
                <a:gd name="T35" fmla="*/ 2147483646 h 762"/>
                <a:gd name="T36" fmla="*/ 2147483646 w 5216"/>
                <a:gd name="T37" fmla="*/ 2147483646 h 762"/>
                <a:gd name="T38" fmla="*/ 2147483646 w 5216"/>
                <a:gd name="T39" fmla="*/ 2147483646 h 762"/>
                <a:gd name="T40" fmla="*/ 2147483646 w 5216"/>
                <a:gd name="T41" fmla="*/ 2147483646 h 762"/>
                <a:gd name="T42" fmla="*/ 2147483646 w 5216"/>
                <a:gd name="T43" fmla="*/ 2147483646 h 762"/>
                <a:gd name="T44" fmla="*/ 2147483646 w 5216"/>
                <a:gd name="T45" fmla="*/ 2147483646 h 762"/>
                <a:gd name="T46" fmla="*/ 2147483646 w 5216"/>
                <a:gd name="T47" fmla="*/ 2147483646 h 762"/>
                <a:gd name="T48" fmla="*/ 2147483646 w 5216"/>
                <a:gd name="T49" fmla="*/ 2147483646 h 762"/>
                <a:gd name="T50" fmla="*/ 2147483646 w 5216"/>
                <a:gd name="T51" fmla="*/ 2147483646 h 762"/>
                <a:gd name="T52" fmla="*/ 2147483646 w 5216"/>
                <a:gd name="T53" fmla="*/ 2147483646 h 762"/>
                <a:gd name="T54" fmla="*/ 2147483646 w 5216"/>
                <a:gd name="T55" fmla="*/ 2147483646 h 762"/>
                <a:gd name="T56" fmla="*/ 2147483646 w 5216"/>
                <a:gd name="T57" fmla="*/ 2147483646 h 762"/>
                <a:gd name="T58" fmla="*/ 2147483646 w 5216"/>
                <a:gd name="T59" fmla="*/ 2147483646 h 762"/>
                <a:gd name="T60" fmla="*/ 2147483646 w 5216"/>
                <a:gd name="T61" fmla="*/ 2147483646 h 762"/>
                <a:gd name="T62" fmla="*/ 2147483646 w 5216"/>
                <a:gd name="T63" fmla="*/ 2147483646 h 762"/>
                <a:gd name="T64" fmla="*/ 2147483646 w 5216"/>
                <a:gd name="T65" fmla="*/ 2147483646 h 762"/>
                <a:gd name="T66" fmla="*/ 2147483646 w 5216"/>
                <a:gd name="T67" fmla="*/ 2147483646 h 762"/>
                <a:gd name="T68" fmla="*/ 2147483646 w 5216"/>
                <a:gd name="T69" fmla="*/ 2147483646 h 762"/>
                <a:gd name="T70" fmla="*/ 2147483646 w 5216"/>
                <a:gd name="T71" fmla="*/ 2147483646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sz="1800"/>
            </a:p>
          </p:txBody>
        </p:sp>
        <p:sp>
          <p:nvSpPr>
            <p:cNvPr id="8" name="Freeform 22">
              <a:extLst>
                <a:ext uri="{FF2B5EF4-FFF2-40B4-BE49-F238E27FC236}">
                  <a16:creationId xmlns:a16="http://schemas.microsoft.com/office/drawing/2014/main" id="{8DCB1569-757B-0212-C58F-86E309E6A2EB}"/>
                </a:ext>
              </a:extLst>
            </p:cNvPr>
            <p:cNvSpPr>
              <a:spLocks/>
            </p:cNvSpPr>
            <p:nvPr/>
          </p:nvSpPr>
          <p:spPr bwMode="hidden">
            <a:xfrm>
              <a:off x="3175" y="4335463"/>
              <a:ext cx="8166100" cy="1101725"/>
            </a:xfrm>
            <a:custGeom>
              <a:avLst/>
              <a:gdLst>
                <a:gd name="T0" fmla="*/ 0 w 5144"/>
                <a:gd name="T1" fmla="*/ 2147483646 h 694"/>
                <a:gd name="T2" fmla="*/ 0 w 5144"/>
                <a:gd name="T3" fmla="*/ 2147483646 h 694"/>
                <a:gd name="T4" fmla="*/ 2147483646 w 5144"/>
                <a:gd name="T5" fmla="*/ 2147483646 h 694"/>
                <a:gd name="T6" fmla="*/ 2147483646 w 5144"/>
                <a:gd name="T7" fmla="*/ 2147483646 h 694"/>
                <a:gd name="T8" fmla="*/ 2147483646 w 5144"/>
                <a:gd name="T9" fmla="*/ 2147483646 h 694"/>
                <a:gd name="T10" fmla="*/ 2147483646 w 5144"/>
                <a:gd name="T11" fmla="*/ 2147483646 h 694"/>
                <a:gd name="T12" fmla="*/ 2147483646 w 5144"/>
                <a:gd name="T13" fmla="*/ 2147483646 h 694"/>
                <a:gd name="T14" fmla="*/ 2147483646 w 5144"/>
                <a:gd name="T15" fmla="*/ 2147483646 h 694"/>
                <a:gd name="T16" fmla="*/ 2147483646 w 5144"/>
                <a:gd name="T17" fmla="*/ 2147483646 h 694"/>
                <a:gd name="T18" fmla="*/ 2147483646 w 5144"/>
                <a:gd name="T19" fmla="*/ 2147483646 h 694"/>
                <a:gd name="T20" fmla="*/ 2147483646 w 5144"/>
                <a:gd name="T21" fmla="*/ 2147483646 h 694"/>
                <a:gd name="T22" fmla="*/ 2147483646 w 5144"/>
                <a:gd name="T23" fmla="*/ 2147483646 h 694"/>
                <a:gd name="T24" fmla="*/ 2147483646 w 5144"/>
                <a:gd name="T25" fmla="*/ 0 h 694"/>
                <a:gd name="T26" fmla="*/ 2147483646 w 5144"/>
                <a:gd name="T27" fmla="*/ 2147483646 h 694"/>
                <a:gd name="T28" fmla="*/ 2147483646 w 5144"/>
                <a:gd name="T29" fmla="*/ 2147483646 h 694"/>
                <a:gd name="T30" fmla="*/ 2147483646 w 5144"/>
                <a:gd name="T31" fmla="*/ 2147483646 h 694"/>
                <a:gd name="T32" fmla="*/ 2147483646 w 5144"/>
                <a:gd name="T33" fmla="*/ 2147483646 h 694"/>
                <a:gd name="T34" fmla="*/ 2147483646 w 5144"/>
                <a:gd name="T35" fmla="*/ 2147483646 h 694"/>
                <a:gd name="T36" fmla="*/ 2147483646 w 5144"/>
                <a:gd name="T37" fmla="*/ 2147483646 h 694"/>
                <a:gd name="T38" fmla="*/ 2147483646 w 5144"/>
                <a:gd name="T39" fmla="*/ 2147483646 h 694"/>
                <a:gd name="T40" fmla="*/ 2147483646 w 5144"/>
                <a:gd name="T41" fmla="*/ 2147483646 h 694"/>
                <a:gd name="T42" fmla="*/ 2147483646 w 5144"/>
                <a:gd name="T43" fmla="*/ 2147483646 h 694"/>
                <a:gd name="T44" fmla="*/ 2147483646 w 5144"/>
                <a:gd name="T45" fmla="*/ 2147483646 h 694"/>
                <a:gd name="T46" fmla="*/ 2147483646 w 5144"/>
                <a:gd name="T47" fmla="*/ 2147483646 h 694"/>
                <a:gd name="T48" fmla="*/ 2147483646 w 5144"/>
                <a:gd name="T49" fmla="*/ 2147483646 h 694"/>
                <a:gd name="T50" fmla="*/ 2147483646 w 5144"/>
                <a:gd name="T51" fmla="*/ 2147483646 h 694"/>
                <a:gd name="T52" fmla="*/ 2147483646 w 5144"/>
                <a:gd name="T53" fmla="*/ 2147483646 h 694"/>
                <a:gd name="T54" fmla="*/ 2147483646 w 5144"/>
                <a:gd name="T55" fmla="*/ 2147483646 h 694"/>
                <a:gd name="T56" fmla="*/ 2147483646 w 5144"/>
                <a:gd name="T57" fmla="*/ 2147483646 h 694"/>
                <a:gd name="T58" fmla="*/ 2147483646 w 5144"/>
                <a:gd name="T59" fmla="*/ 2147483646 h 694"/>
                <a:gd name="T60" fmla="*/ 2147483646 w 5144"/>
                <a:gd name="T61" fmla="*/ 2147483646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800"/>
            </a:p>
          </p:txBody>
        </p:sp>
        <p:sp>
          <p:nvSpPr>
            <p:cNvPr id="9" name="Freeform 26">
              <a:extLst>
                <a:ext uri="{FF2B5EF4-FFF2-40B4-BE49-F238E27FC236}">
                  <a16:creationId xmlns:a16="http://schemas.microsoft.com/office/drawing/2014/main" id="{453CD4B1-7F81-27D8-DB59-9445E66A20C3}"/>
                </a:ext>
              </a:extLst>
            </p:cNvPr>
            <p:cNvSpPr>
              <a:spLocks/>
            </p:cNvSpPr>
            <p:nvPr/>
          </p:nvSpPr>
          <p:spPr bwMode="hidden">
            <a:xfrm>
              <a:off x="4156075" y="4316413"/>
              <a:ext cx="4940300" cy="927100"/>
            </a:xfrm>
            <a:custGeom>
              <a:avLst/>
              <a:gdLst>
                <a:gd name="T0" fmla="*/ 0 w 3112"/>
                <a:gd name="T1" fmla="*/ 2147483646 h 584"/>
                <a:gd name="T2" fmla="*/ 0 w 3112"/>
                <a:gd name="T3" fmla="*/ 2147483646 h 584"/>
                <a:gd name="T4" fmla="*/ 2147483646 w 3112"/>
                <a:gd name="T5" fmla="*/ 2147483646 h 584"/>
                <a:gd name="T6" fmla="*/ 2147483646 w 3112"/>
                <a:gd name="T7" fmla="*/ 2147483646 h 584"/>
                <a:gd name="T8" fmla="*/ 2147483646 w 3112"/>
                <a:gd name="T9" fmla="*/ 2147483646 h 584"/>
                <a:gd name="T10" fmla="*/ 2147483646 w 3112"/>
                <a:gd name="T11" fmla="*/ 2147483646 h 584"/>
                <a:gd name="T12" fmla="*/ 2147483646 w 3112"/>
                <a:gd name="T13" fmla="*/ 2147483646 h 584"/>
                <a:gd name="T14" fmla="*/ 2147483646 w 3112"/>
                <a:gd name="T15" fmla="*/ 2147483646 h 584"/>
                <a:gd name="T16" fmla="*/ 2147483646 w 3112"/>
                <a:gd name="T17" fmla="*/ 2147483646 h 584"/>
                <a:gd name="T18" fmla="*/ 2147483646 w 3112"/>
                <a:gd name="T19" fmla="*/ 2147483646 h 584"/>
                <a:gd name="T20" fmla="*/ 2147483646 w 3112"/>
                <a:gd name="T21" fmla="*/ 2147483646 h 584"/>
                <a:gd name="T22" fmla="*/ 2147483646 w 3112"/>
                <a:gd name="T23" fmla="*/ 2147483646 h 584"/>
                <a:gd name="T24" fmla="*/ 2147483646 w 3112"/>
                <a:gd name="T25" fmla="*/ 2147483646 h 584"/>
                <a:gd name="T26" fmla="*/ 2147483646 w 3112"/>
                <a:gd name="T27" fmla="*/ 2147483646 h 584"/>
                <a:gd name="T28" fmla="*/ 2147483646 w 3112"/>
                <a:gd name="T29" fmla="*/ 2147483646 h 584"/>
                <a:gd name="T30" fmla="*/ 2147483646 w 3112"/>
                <a:gd name="T31" fmla="*/ 2147483646 h 584"/>
                <a:gd name="T32" fmla="*/ 2147483646 w 3112"/>
                <a:gd name="T33" fmla="*/ 2147483646 h 584"/>
                <a:gd name="T34" fmla="*/ 2147483646 w 3112"/>
                <a:gd name="T35" fmla="*/ 2147483646 h 584"/>
                <a:gd name="T36" fmla="*/ 2147483646 w 3112"/>
                <a:gd name="T37" fmla="*/ 2147483646 h 584"/>
                <a:gd name="T38" fmla="*/ 2147483646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800"/>
            </a:p>
          </p:txBody>
        </p:sp>
        <p:sp useBgFill="1">
          <p:nvSpPr>
            <p:cNvPr id="10" name="Freeform 19">
              <a:extLst>
                <a:ext uri="{FF2B5EF4-FFF2-40B4-BE49-F238E27FC236}">
                  <a16:creationId xmlns:a16="http://schemas.microsoft.com/office/drawing/2014/main" id="{5934488F-9123-30F9-7A78-641F63631CDC}"/>
                </a:ext>
              </a:extLst>
            </p:cNvPr>
            <p:cNvSpPr>
              <a:spLocks/>
            </p:cNvSpPr>
            <p:nvPr/>
          </p:nvSpPr>
          <p:spPr bwMode="hidden">
            <a:xfrm>
              <a:off x="-3905250" y="4294188"/>
              <a:ext cx="13011150" cy="1892300"/>
            </a:xfrm>
            <a:custGeom>
              <a:avLst/>
              <a:gdLst>
                <a:gd name="T0" fmla="*/ 2147483646 w 8196"/>
                <a:gd name="T1" fmla="*/ 2147483646 h 1192"/>
                <a:gd name="T2" fmla="*/ 2147483646 w 8196"/>
                <a:gd name="T3" fmla="*/ 2147483646 h 1192"/>
                <a:gd name="T4" fmla="*/ 2147483646 w 8196"/>
                <a:gd name="T5" fmla="*/ 2147483646 h 1192"/>
                <a:gd name="T6" fmla="*/ 2147483646 w 8196"/>
                <a:gd name="T7" fmla="*/ 2147483646 h 1192"/>
                <a:gd name="T8" fmla="*/ 2147483646 w 8196"/>
                <a:gd name="T9" fmla="*/ 2147483646 h 1192"/>
                <a:gd name="T10" fmla="*/ 2147483646 w 8196"/>
                <a:gd name="T11" fmla="*/ 2147483646 h 1192"/>
                <a:gd name="T12" fmla="*/ 2147483646 w 8196"/>
                <a:gd name="T13" fmla="*/ 2147483646 h 1192"/>
                <a:gd name="T14" fmla="*/ 2147483646 w 8196"/>
                <a:gd name="T15" fmla="*/ 2147483646 h 1192"/>
                <a:gd name="T16" fmla="*/ 2147483646 w 8196"/>
                <a:gd name="T17" fmla="*/ 2147483646 h 1192"/>
                <a:gd name="T18" fmla="*/ 2147483646 w 8196"/>
                <a:gd name="T19" fmla="*/ 2147483646 h 1192"/>
                <a:gd name="T20" fmla="*/ 2147483646 w 8196"/>
                <a:gd name="T21" fmla="*/ 2147483646 h 1192"/>
                <a:gd name="T22" fmla="*/ 2147483646 w 8196"/>
                <a:gd name="T23" fmla="*/ 2147483646 h 1192"/>
                <a:gd name="T24" fmla="*/ 2147483646 w 8196"/>
                <a:gd name="T25" fmla="*/ 2147483646 h 1192"/>
                <a:gd name="T26" fmla="*/ 2147483646 w 8196"/>
                <a:gd name="T27" fmla="*/ 2147483646 h 1192"/>
                <a:gd name="T28" fmla="*/ 2147483646 w 8196"/>
                <a:gd name="T29" fmla="*/ 2147483646 h 1192"/>
                <a:gd name="T30" fmla="*/ 2147483646 w 8196"/>
                <a:gd name="T31" fmla="*/ 2147483646 h 1192"/>
                <a:gd name="T32" fmla="*/ 2147483646 w 8196"/>
                <a:gd name="T33" fmla="*/ 2147483646 h 1192"/>
                <a:gd name="T34" fmla="*/ 2147483646 w 8196"/>
                <a:gd name="T35" fmla="*/ 2147483646 h 1192"/>
                <a:gd name="T36" fmla="*/ 2147483646 w 8196"/>
                <a:gd name="T37" fmla="*/ 2147483646 h 1192"/>
                <a:gd name="T38" fmla="*/ 2147483646 w 8196"/>
                <a:gd name="T39" fmla="*/ 2147483646 h 1192"/>
                <a:gd name="T40" fmla="*/ 2147483646 w 8196"/>
                <a:gd name="T41" fmla="*/ 2147483646 h 1192"/>
                <a:gd name="T42" fmla="*/ 2147483646 w 8196"/>
                <a:gd name="T43" fmla="*/ 2147483646 h 1192"/>
                <a:gd name="T44" fmla="*/ 2147483646 w 8196"/>
                <a:gd name="T45" fmla="*/ 0 h 1192"/>
                <a:gd name="T46" fmla="*/ 2147483646 w 8196"/>
                <a:gd name="T47" fmla="*/ 2147483646 h 1192"/>
                <a:gd name="T48" fmla="*/ 2147483646 w 8196"/>
                <a:gd name="T49" fmla="*/ 2147483646 h 1192"/>
                <a:gd name="T50" fmla="*/ 2147483646 w 8196"/>
                <a:gd name="T51" fmla="*/ 2147483646 h 1192"/>
                <a:gd name="T52" fmla="*/ 2147483646 w 8196"/>
                <a:gd name="T53" fmla="*/ 2147483646 h 1192"/>
                <a:gd name="T54" fmla="*/ 2147483646 w 8196"/>
                <a:gd name="T55" fmla="*/ 2147483646 h 1192"/>
                <a:gd name="T56" fmla="*/ 2147483646 w 8196"/>
                <a:gd name="T57" fmla="*/ 2147483646 h 1192"/>
                <a:gd name="T58" fmla="*/ 2147483646 w 8196"/>
                <a:gd name="T59" fmla="*/ 2147483646 h 1192"/>
                <a:gd name="T60" fmla="*/ 2147483646 w 8196"/>
                <a:gd name="T61" fmla="*/ 2147483646 h 1192"/>
                <a:gd name="T62" fmla="*/ 0 w 8196"/>
                <a:gd name="T63" fmla="*/ 2147483646 h 1192"/>
                <a:gd name="T64" fmla="*/ 2147483646 w 8196"/>
                <a:gd name="T65" fmla="*/ 2147483646 h 1192"/>
                <a:gd name="T66" fmla="*/ 2147483646 w 8196"/>
                <a:gd name="T67" fmla="*/ 2147483646 h 1192"/>
                <a:gd name="T68" fmla="*/ 2147483646 w 8196"/>
                <a:gd name="T69" fmla="*/ 2147483646 h 1192"/>
                <a:gd name="T70" fmla="*/ 2147483646 w 8196"/>
                <a:gd name="T71" fmla="*/ 2147483646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sz="1800"/>
            </a:p>
          </p:txBody>
        </p:sp>
      </p:grpSp>
      <p:sp>
        <p:nvSpPr>
          <p:cNvPr id="2" name="Vertical Title 1"/>
          <p:cNvSpPr>
            <a:spLocks noGrp="1"/>
          </p:cNvSpPr>
          <p:nvPr>
            <p:ph type="title" orient="vert"/>
          </p:nvPr>
        </p:nvSpPr>
        <p:spPr>
          <a:xfrm>
            <a:off x="8839200" y="1447801"/>
            <a:ext cx="2743200" cy="4487333"/>
          </a:xfrm>
        </p:spPr>
        <p:txBody>
          <a:bodyPr vert="eaVert"/>
          <a:lstStyle>
            <a:lvl1pPr algn="l">
              <a:defRPr>
                <a:solidFill>
                  <a:schemeClr val="tx2"/>
                </a:solidFil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09600" y="1447800"/>
            <a:ext cx="80264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1" name="Date Placeholder 3">
            <a:extLst>
              <a:ext uri="{FF2B5EF4-FFF2-40B4-BE49-F238E27FC236}">
                <a16:creationId xmlns:a16="http://schemas.microsoft.com/office/drawing/2014/main" id="{B7841779-48AF-277C-0ED1-856506BBBC9F}"/>
              </a:ext>
            </a:extLst>
          </p:cNvPr>
          <p:cNvSpPr>
            <a:spLocks noGrp="1"/>
          </p:cNvSpPr>
          <p:nvPr>
            <p:ph type="dt" sz="half" idx="10"/>
          </p:nvPr>
        </p:nvSpPr>
        <p:spPr/>
        <p:txBody>
          <a:bodyPr/>
          <a:lstStyle>
            <a:lvl1pPr>
              <a:defRPr/>
            </a:lvl1pPr>
          </a:lstStyle>
          <a:p>
            <a:pPr>
              <a:defRPr/>
            </a:pPr>
            <a:endParaRPr lang="en-US" altLang="ja-JP"/>
          </a:p>
        </p:txBody>
      </p:sp>
      <p:sp>
        <p:nvSpPr>
          <p:cNvPr id="12" name="Footer Placeholder 4">
            <a:extLst>
              <a:ext uri="{FF2B5EF4-FFF2-40B4-BE49-F238E27FC236}">
                <a16:creationId xmlns:a16="http://schemas.microsoft.com/office/drawing/2014/main" id="{C503BF1A-78EA-6410-0F4D-49868BE7C544}"/>
              </a:ext>
            </a:extLst>
          </p:cNvPr>
          <p:cNvSpPr>
            <a:spLocks noGrp="1"/>
          </p:cNvSpPr>
          <p:nvPr>
            <p:ph type="ftr" sz="quarter" idx="11"/>
          </p:nvPr>
        </p:nvSpPr>
        <p:spPr/>
        <p:txBody>
          <a:bodyPr/>
          <a:lstStyle>
            <a:lvl1pPr>
              <a:defRPr/>
            </a:lvl1pPr>
          </a:lstStyle>
          <a:p>
            <a:pPr>
              <a:defRPr/>
            </a:pPr>
            <a:endParaRPr lang="en-US" altLang="ja-JP"/>
          </a:p>
        </p:txBody>
      </p:sp>
      <p:sp>
        <p:nvSpPr>
          <p:cNvPr id="13" name="Slide Number Placeholder 5">
            <a:extLst>
              <a:ext uri="{FF2B5EF4-FFF2-40B4-BE49-F238E27FC236}">
                <a16:creationId xmlns:a16="http://schemas.microsoft.com/office/drawing/2014/main" id="{DBA90098-55EB-68D7-DDC0-29EF903E12CF}"/>
              </a:ext>
            </a:extLst>
          </p:cNvPr>
          <p:cNvSpPr>
            <a:spLocks noGrp="1"/>
          </p:cNvSpPr>
          <p:nvPr>
            <p:ph type="sldNum" sz="quarter" idx="12"/>
          </p:nvPr>
        </p:nvSpPr>
        <p:spPr/>
        <p:txBody>
          <a:bodyPr/>
          <a:lstStyle>
            <a:lvl1pPr>
              <a:defRPr/>
            </a:lvl1pPr>
          </a:lstStyle>
          <a:p>
            <a:pPr>
              <a:defRPr/>
            </a:pPr>
            <a:fld id="{462C6F31-6792-478D-8F1D-B7879C3C4496}" type="slidenum">
              <a:rPr lang="en-US" altLang="ja-JP"/>
              <a:pPr>
                <a:defRPr/>
              </a:pPr>
              <a:t>‹#›</a:t>
            </a:fld>
            <a:endParaRPr lang="en-US" altLang="ja-JP"/>
          </a:p>
        </p:txBody>
      </p:sp>
    </p:spTree>
    <p:extLst>
      <p:ext uri="{BB962C8B-B14F-4D97-AF65-F5344CB8AC3E}">
        <p14:creationId xmlns:p14="http://schemas.microsoft.com/office/powerpoint/2010/main" val="2119825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Title 6"/>
          <p:cNvSpPr>
            <a:spLocks noGrp="1"/>
          </p:cNvSpPr>
          <p:nvPr>
            <p:ph type="title"/>
          </p:nvPr>
        </p:nvSpPr>
        <p:spPr/>
        <p:txBody>
          <a:bodyPr/>
          <a:lstStyle/>
          <a:p>
            <a:r>
              <a:rPr lang="ja-JP" altLang="en-US"/>
              <a:t>マスター タイトルの書式設定</a:t>
            </a:r>
            <a:endParaRPr lang="en-US"/>
          </a:p>
        </p:txBody>
      </p:sp>
      <p:sp>
        <p:nvSpPr>
          <p:cNvPr id="2" name="Date Placeholder 3">
            <a:extLst>
              <a:ext uri="{FF2B5EF4-FFF2-40B4-BE49-F238E27FC236}">
                <a16:creationId xmlns:a16="http://schemas.microsoft.com/office/drawing/2014/main" id="{1897B866-1415-5FAF-3459-239E6EA847AF}"/>
              </a:ext>
            </a:extLst>
          </p:cNvPr>
          <p:cNvSpPr>
            <a:spLocks noGrp="1"/>
          </p:cNvSpPr>
          <p:nvPr>
            <p:ph type="dt" sz="half" idx="10"/>
          </p:nvPr>
        </p:nvSpPr>
        <p:spPr/>
        <p:txBody>
          <a:bodyPr/>
          <a:lstStyle>
            <a:lvl1pPr>
              <a:defRPr/>
            </a:lvl1pPr>
          </a:lstStyle>
          <a:p>
            <a:pPr>
              <a:defRPr/>
            </a:pPr>
            <a:endParaRPr lang="en-US" altLang="ja-JP"/>
          </a:p>
        </p:txBody>
      </p:sp>
      <p:sp>
        <p:nvSpPr>
          <p:cNvPr id="4" name="Footer Placeholder 4">
            <a:extLst>
              <a:ext uri="{FF2B5EF4-FFF2-40B4-BE49-F238E27FC236}">
                <a16:creationId xmlns:a16="http://schemas.microsoft.com/office/drawing/2014/main" id="{23C60C95-B866-9F7F-A371-2C03BCFD3AA2}"/>
              </a:ext>
            </a:extLst>
          </p:cNvPr>
          <p:cNvSpPr>
            <a:spLocks noGrp="1"/>
          </p:cNvSpPr>
          <p:nvPr>
            <p:ph type="ftr" sz="quarter" idx="11"/>
          </p:nvPr>
        </p:nvSpPr>
        <p:spPr/>
        <p:txBody>
          <a:bodyPr/>
          <a:lstStyle>
            <a:lvl1pPr>
              <a:defRPr/>
            </a:lvl1pPr>
          </a:lstStyle>
          <a:p>
            <a:pPr>
              <a:defRPr/>
            </a:pPr>
            <a:endParaRPr lang="en-US" altLang="ja-JP"/>
          </a:p>
        </p:txBody>
      </p:sp>
      <p:sp>
        <p:nvSpPr>
          <p:cNvPr id="5" name="Slide Number Placeholder 5">
            <a:extLst>
              <a:ext uri="{FF2B5EF4-FFF2-40B4-BE49-F238E27FC236}">
                <a16:creationId xmlns:a16="http://schemas.microsoft.com/office/drawing/2014/main" id="{93FC9142-4970-D4B9-49F6-BFF52EAE46C3}"/>
              </a:ext>
            </a:extLst>
          </p:cNvPr>
          <p:cNvSpPr>
            <a:spLocks noGrp="1"/>
          </p:cNvSpPr>
          <p:nvPr>
            <p:ph type="sldNum" sz="quarter" idx="12"/>
          </p:nvPr>
        </p:nvSpPr>
        <p:spPr/>
        <p:txBody>
          <a:bodyPr/>
          <a:lstStyle>
            <a:lvl1pPr>
              <a:defRPr/>
            </a:lvl1pPr>
          </a:lstStyle>
          <a:p>
            <a:pPr>
              <a:defRPr/>
            </a:pPr>
            <a:fld id="{387DD164-EAA5-4E11-B573-D9DE7B599B6A}" type="slidenum">
              <a:rPr lang="en-US" altLang="ja-JP"/>
              <a:pPr>
                <a:defRPr/>
              </a:pPr>
              <a:t>‹#›</a:t>
            </a:fld>
            <a:endParaRPr lang="en-US" altLang="ja-JP"/>
          </a:p>
        </p:txBody>
      </p:sp>
    </p:spTree>
    <p:extLst>
      <p:ext uri="{BB962C8B-B14F-4D97-AF65-F5344CB8AC3E}">
        <p14:creationId xmlns:p14="http://schemas.microsoft.com/office/powerpoint/2010/main" val="3122270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4" name="Rounded Rectangle 13">
            <a:extLst>
              <a:ext uri="{FF2B5EF4-FFF2-40B4-BE49-F238E27FC236}">
                <a16:creationId xmlns:a16="http://schemas.microsoft.com/office/drawing/2014/main" id="{FD0783E6-89A9-ED8E-BCA6-E25D5F07DB30}"/>
              </a:ext>
            </a:extLst>
          </p:cNvPr>
          <p:cNvSpPr/>
          <p:nvPr/>
        </p:nvSpPr>
        <p:spPr>
          <a:xfrm>
            <a:off x="304801" y="228600"/>
            <a:ext cx="11595100"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p:nvSpPr>
          <p:cNvPr id="5" name="Freeform 14">
            <a:extLst>
              <a:ext uri="{FF2B5EF4-FFF2-40B4-BE49-F238E27FC236}">
                <a16:creationId xmlns:a16="http://schemas.microsoft.com/office/drawing/2014/main" id="{B2C3C79B-AACE-5D39-9F7A-1E7BC8CE7C05}"/>
              </a:ext>
            </a:extLst>
          </p:cNvPr>
          <p:cNvSpPr>
            <a:spLocks/>
          </p:cNvSpPr>
          <p:nvPr/>
        </p:nvSpPr>
        <p:spPr bwMode="hidden">
          <a:xfrm>
            <a:off x="8062384" y="4203701"/>
            <a:ext cx="3835400" cy="714375"/>
          </a:xfrm>
          <a:custGeom>
            <a:avLst/>
            <a:gdLst>
              <a:gd name="T0" fmla="*/ 2147483646 w 2706"/>
              <a:gd name="T1" fmla="*/ 0 h 640"/>
              <a:gd name="T2" fmla="*/ 2147483646 w 2706"/>
              <a:gd name="T3" fmla="*/ 0 h 640"/>
              <a:gd name="T4" fmla="*/ 2147483646 w 2706"/>
              <a:gd name="T5" fmla="*/ 2147483646 h 640"/>
              <a:gd name="T6" fmla="*/ 2147483646 w 2706"/>
              <a:gd name="T7" fmla="*/ 2147483646 h 640"/>
              <a:gd name="T8" fmla="*/ 2147483646 w 2706"/>
              <a:gd name="T9" fmla="*/ 2147483646 h 640"/>
              <a:gd name="T10" fmla="*/ 2147483646 w 2706"/>
              <a:gd name="T11" fmla="*/ 2147483646 h 640"/>
              <a:gd name="T12" fmla="*/ 2147483646 w 2706"/>
              <a:gd name="T13" fmla="*/ 2147483646 h 640"/>
              <a:gd name="T14" fmla="*/ 2147483646 w 2706"/>
              <a:gd name="T15" fmla="*/ 2147483646 h 640"/>
              <a:gd name="T16" fmla="*/ 2147483646 w 2706"/>
              <a:gd name="T17" fmla="*/ 2147483646 h 640"/>
              <a:gd name="T18" fmla="*/ 2147483646 w 2706"/>
              <a:gd name="T19" fmla="*/ 2147483646 h 640"/>
              <a:gd name="T20" fmla="*/ 2147483646 w 2706"/>
              <a:gd name="T21" fmla="*/ 2147483646 h 640"/>
              <a:gd name="T22" fmla="*/ 2147483646 w 2706"/>
              <a:gd name="T23" fmla="*/ 2147483646 h 640"/>
              <a:gd name="T24" fmla="*/ 2147483646 w 2706"/>
              <a:gd name="T25" fmla="*/ 2147483646 h 640"/>
              <a:gd name="T26" fmla="*/ 2147483646 w 2706"/>
              <a:gd name="T27" fmla="*/ 2147483646 h 640"/>
              <a:gd name="T28" fmla="*/ 2147483646 w 2706"/>
              <a:gd name="T29" fmla="*/ 2147483646 h 640"/>
              <a:gd name="T30" fmla="*/ 2147483646 w 2706"/>
              <a:gd name="T31" fmla="*/ 2147483646 h 640"/>
              <a:gd name="T32" fmla="*/ 2147483646 w 2706"/>
              <a:gd name="T33" fmla="*/ 2147483646 h 640"/>
              <a:gd name="T34" fmla="*/ 2147483646 w 2706"/>
              <a:gd name="T35" fmla="*/ 2147483646 h 640"/>
              <a:gd name="T36" fmla="*/ 0 w 2706"/>
              <a:gd name="T37" fmla="*/ 2147483646 h 640"/>
              <a:gd name="T38" fmla="*/ 0 w 2706"/>
              <a:gd name="T39" fmla="*/ 2147483646 h 640"/>
              <a:gd name="T40" fmla="*/ 2147483646 w 2706"/>
              <a:gd name="T41" fmla="*/ 2147483646 h 640"/>
              <a:gd name="T42" fmla="*/ 2147483646 w 2706"/>
              <a:gd name="T43" fmla="*/ 2147483646 h 640"/>
              <a:gd name="T44" fmla="*/ 2147483646 w 2706"/>
              <a:gd name="T45" fmla="*/ 2147483646 h 640"/>
              <a:gd name="T46" fmla="*/ 2147483646 w 2706"/>
              <a:gd name="T47" fmla="*/ 2147483646 h 640"/>
              <a:gd name="T48" fmla="*/ 2147483646 w 2706"/>
              <a:gd name="T49" fmla="*/ 2147483646 h 640"/>
              <a:gd name="T50" fmla="*/ 2147483646 w 2706"/>
              <a:gd name="T51" fmla="*/ 2147483646 h 640"/>
              <a:gd name="T52" fmla="*/ 2147483646 w 2706"/>
              <a:gd name="T53" fmla="*/ 2147483646 h 640"/>
              <a:gd name="T54" fmla="*/ 2147483646 w 2706"/>
              <a:gd name="T55" fmla="*/ 2147483646 h 640"/>
              <a:gd name="T56" fmla="*/ 2147483646 w 2706"/>
              <a:gd name="T57" fmla="*/ 2147483646 h 640"/>
              <a:gd name="T58" fmla="*/ 2147483646 w 2706"/>
              <a:gd name="T59" fmla="*/ 2147483646 h 640"/>
              <a:gd name="T60" fmla="*/ 2147483646 w 2706"/>
              <a:gd name="T61" fmla="*/ 2147483646 h 640"/>
              <a:gd name="T62" fmla="*/ 2147483646 w 2706"/>
              <a:gd name="T63" fmla="*/ 2147483646 h 640"/>
              <a:gd name="T64" fmla="*/ 2147483646 w 2706"/>
              <a:gd name="T65" fmla="*/ 2147483646 h 640"/>
              <a:gd name="T66" fmla="*/ 2147483646 w 2706"/>
              <a:gd name="T67" fmla="*/ 2147483646 h 640"/>
              <a:gd name="T68" fmla="*/ 2147483646 w 2706"/>
              <a:gd name="T69" fmla="*/ 2147483646 h 640"/>
              <a:gd name="T70" fmla="*/ 2147483646 w 2706"/>
              <a:gd name="T71" fmla="*/ 2147483646 h 640"/>
              <a:gd name="T72" fmla="*/ 2147483646 w 2706"/>
              <a:gd name="T73" fmla="*/ 2147483646 h 640"/>
              <a:gd name="T74" fmla="*/ 2147483646 w 2706"/>
              <a:gd name="T75" fmla="*/ 2147483646 h 640"/>
              <a:gd name="T76" fmla="*/ 2147483646 w 2706"/>
              <a:gd name="T77" fmla="*/ 2147483646 h 640"/>
              <a:gd name="T78" fmla="*/ 2147483646 w 2706"/>
              <a:gd name="T79" fmla="*/ 2147483646 h 640"/>
              <a:gd name="T80" fmla="*/ 2147483646 w 2706"/>
              <a:gd name="T81" fmla="*/ 2147483646 h 640"/>
              <a:gd name="T82" fmla="*/ 2147483646 w 2706"/>
              <a:gd name="T83" fmla="*/ 2147483646 h 640"/>
              <a:gd name="T84" fmla="*/ 2147483646 w 2706"/>
              <a:gd name="T85" fmla="*/ 2147483646 h 640"/>
              <a:gd name="T86" fmla="*/ 2147483646 w 2706"/>
              <a:gd name="T87" fmla="*/ 2147483646 h 640"/>
              <a:gd name="T88" fmla="*/ 2147483646 w 2706"/>
              <a:gd name="T89" fmla="*/ 2147483646 h 640"/>
              <a:gd name="T90" fmla="*/ 2147483646 w 2706"/>
              <a:gd name="T91" fmla="*/ 2147483646 h 640"/>
              <a:gd name="T92" fmla="*/ 2147483646 w 2706"/>
              <a:gd name="T93" fmla="*/ 2147483646 h 640"/>
              <a:gd name="T94" fmla="*/ 2147483646 w 2706"/>
              <a:gd name="T95" fmla="*/ 2147483646 h 640"/>
              <a:gd name="T96" fmla="*/ 2147483646 w 2706"/>
              <a:gd name="T97" fmla="*/ 2147483646 h 640"/>
              <a:gd name="T98" fmla="*/ 2147483646 w 2706"/>
              <a:gd name="T99" fmla="*/ 2147483646 h 640"/>
              <a:gd name="T100" fmla="*/ 2147483646 w 2706"/>
              <a:gd name="T101" fmla="*/ 2147483646 h 640"/>
              <a:gd name="T102" fmla="*/ 2147483646 w 2706"/>
              <a:gd name="T103" fmla="*/ 2147483646 h 640"/>
              <a:gd name="T104" fmla="*/ 2147483646 w 2706"/>
              <a:gd name="T105" fmla="*/ 2147483646 h 640"/>
              <a:gd name="T106" fmla="*/ 2147483646 w 2706"/>
              <a:gd name="T107" fmla="*/ 0 h 640"/>
              <a:gd name="T108" fmla="*/ 2147483646 w 2706"/>
              <a:gd name="T109" fmla="*/ 0 h 640"/>
              <a:gd name="T110" fmla="*/ 2147483646 w 2706"/>
              <a:gd name="T111" fmla="*/ 0 h 640"/>
              <a:gd name="T112" fmla="*/ 2147483646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sz="1800"/>
          </a:p>
        </p:txBody>
      </p:sp>
      <p:sp>
        <p:nvSpPr>
          <p:cNvPr id="6" name="Freeform 18">
            <a:extLst>
              <a:ext uri="{FF2B5EF4-FFF2-40B4-BE49-F238E27FC236}">
                <a16:creationId xmlns:a16="http://schemas.microsoft.com/office/drawing/2014/main" id="{145077BB-40C2-C654-87C8-A368AE535DF2}"/>
              </a:ext>
            </a:extLst>
          </p:cNvPr>
          <p:cNvSpPr>
            <a:spLocks/>
          </p:cNvSpPr>
          <p:nvPr/>
        </p:nvSpPr>
        <p:spPr bwMode="hidden">
          <a:xfrm>
            <a:off x="3492500" y="4075113"/>
            <a:ext cx="7393517" cy="850900"/>
          </a:xfrm>
          <a:custGeom>
            <a:avLst/>
            <a:gdLst>
              <a:gd name="T0" fmla="*/ 2147483646 w 5216"/>
              <a:gd name="T1" fmla="*/ 2147483646 h 762"/>
              <a:gd name="T2" fmla="*/ 2147483646 w 5216"/>
              <a:gd name="T3" fmla="*/ 2147483646 h 762"/>
              <a:gd name="T4" fmla="*/ 2147483646 w 5216"/>
              <a:gd name="T5" fmla="*/ 2147483646 h 762"/>
              <a:gd name="T6" fmla="*/ 2147483646 w 5216"/>
              <a:gd name="T7" fmla="*/ 2147483646 h 762"/>
              <a:gd name="T8" fmla="*/ 2147483646 w 5216"/>
              <a:gd name="T9" fmla="*/ 2147483646 h 762"/>
              <a:gd name="T10" fmla="*/ 2147483646 w 5216"/>
              <a:gd name="T11" fmla="*/ 2147483646 h 762"/>
              <a:gd name="T12" fmla="*/ 2147483646 w 5216"/>
              <a:gd name="T13" fmla="*/ 2147483646 h 762"/>
              <a:gd name="T14" fmla="*/ 2147483646 w 5216"/>
              <a:gd name="T15" fmla="*/ 2147483646 h 762"/>
              <a:gd name="T16" fmla="*/ 2147483646 w 5216"/>
              <a:gd name="T17" fmla="*/ 2147483646 h 762"/>
              <a:gd name="T18" fmla="*/ 2147483646 w 5216"/>
              <a:gd name="T19" fmla="*/ 2147483646 h 762"/>
              <a:gd name="T20" fmla="*/ 2147483646 w 5216"/>
              <a:gd name="T21" fmla="*/ 2147483646 h 762"/>
              <a:gd name="T22" fmla="*/ 2147483646 w 5216"/>
              <a:gd name="T23" fmla="*/ 2147483646 h 762"/>
              <a:gd name="T24" fmla="*/ 2147483646 w 5216"/>
              <a:gd name="T25" fmla="*/ 2147483646 h 762"/>
              <a:gd name="T26" fmla="*/ 2147483646 w 5216"/>
              <a:gd name="T27" fmla="*/ 0 h 762"/>
              <a:gd name="T28" fmla="*/ 2147483646 w 5216"/>
              <a:gd name="T29" fmla="*/ 2147483646 h 762"/>
              <a:gd name="T30" fmla="*/ 2147483646 w 5216"/>
              <a:gd name="T31" fmla="*/ 2147483646 h 762"/>
              <a:gd name="T32" fmla="*/ 0 w 5216"/>
              <a:gd name="T33" fmla="*/ 2147483646 h 762"/>
              <a:gd name="T34" fmla="*/ 2147483646 w 5216"/>
              <a:gd name="T35" fmla="*/ 2147483646 h 762"/>
              <a:gd name="T36" fmla="*/ 2147483646 w 5216"/>
              <a:gd name="T37" fmla="*/ 2147483646 h 762"/>
              <a:gd name="T38" fmla="*/ 2147483646 w 5216"/>
              <a:gd name="T39" fmla="*/ 2147483646 h 762"/>
              <a:gd name="T40" fmla="*/ 2147483646 w 5216"/>
              <a:gd name="T41" fmla="*/ 2147483646 h 762"/>
              <a:gd name="T42" fmla="*/ 2147483646 w 5216"/>
              <a:gd name="T43" fmla="*/ 2147483646 h 762"/>
              <a:gd name="T44" fmla="*/ 2147483646 w 5216"/>
              <a:gd name="T45" fmla="*/ 2147483646 h 762"/>
              <a:gd name="T46" fmla="*/ 2147483646 w 5216"/>
              <a:gd name="T47" fmla="*/ 2147483646 h 762"/>
              <a:gd name="T48" fmla="*/ 2147483646 w 5216"/>
              <a:gd name="T49" fmla="*/ 2147483646 h 762"/>
              <a:gd name="T50" fmla="*/ 2147483646 w 5216"/>
              <a:gd name="T51" fmla="*/ 2147483646 h 762"/>
              <a:gd name="T52" fmla="*/ 2147483646 w 5216"/>
              <a:gd name="T53" fmla="*/ 2147483646 h 762"/>
              <a:gd name="T54" fmla="*/ 2147483646 w 5216"/>
              <a:gd name="T55" fmla="*/ 2147483646 h 762"/>
              <a:gd name="T56" fmla="*/ 2147483646 w 5216"/>
              <a:gd name="T57" fmla="*/ 2147483646 h 762"/>
              <a:gd name="T58" fmla="*/ 2147483646 w 5216"/>
              <a:gd name="T59" fmla="*/ 2147483646 h 762"/>
              <a:gd name="T60" fmla="*/ 2147483646 w 5216"/>
              <a:gd name="T61" fmla="*/ 2147483646 h 762"/>
              <a:gd name="T62" fmla="*/ 2147483646 w 5216"/>
              <a:gd name="T63" fmla="*/ 2147483646 h 762"/>
              <a:gd name="T64" fmla="*/ 2147483646 w 5216"/>
              <a:gd name="T65" fmla="*/ 2147483646 h 762"/>
              <a:gd name="T66" fmla="*/ 2147483646 w 5216"/>
              <a:gd name="T67" fmla="*/ 2147483646 h 762"/>
              <a:gd name="T68" fmla="*/ 2147483646 w 5216"/>
              <a:gd name="T69" fmla="*/ 2147483646 h 762"/>
              <a:gd name="T70" fmla="*/ 2147483646 w 5216"/>
              <a:gd name="T71" fmla="*/ 2147483646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sz="1800"/>
          </a:p>
        </p:txBody>
      </p:sp>
      <p:sp>
        <p:nvSpPr>
          <p:cNvPr id="7" name="Freeform 22">
            <a:extLst>
              <a:ext uri="{FF2B5EF4-FFF2-40B4-BE49-F238E27FC236}">
                <a16:creationId xmlns:a16="http://schemas.microsoft.com/office/drawing/2014/main" id="{0B389B11-055C-D6EC-53C0-6A4B3E397198}"/>
              </a:ext>
            </a:extLst>
          </p:cNvPr>
          <p:cNvSpPr>
            <a:spLocks/>
          </p:cNvSpPr>
          <p:nvPr/>
        </p:nvSpPr>
        <p:spPr bwMode="hidden">
          <a:xfrm>
            <a:off x="3771900" y="4087813"/>
            <a:ext cx="7289800" cy="774700"/>
          </a:xfrm>
          <a:custGeom>
            <a:avLst/>
            <a:gdLst>
              <a:gd name="T0" fmla="*/ 0 w 5144"/>
              <a:gd name="T1" fmla="*/ 2147483646 h 694"/>
              <a:gd name="T2" fmla="*/ 0 w 5144"/>
              <a:gd name="T3" fmla="*/ 2147483646 h 694"/>
              <a:gd name="T4" fmla="*/ 2147483646 w 5144"/>
              <a:gd name="T5" fmla="*/ 2147483646 h 694"/>
              <a:gd name="T6" fmla="*/ 2147483646 w 5144"/>
              <a:gd name="T7" fmla="*/ 2147483646 h 694"/>
              <a:gd name="T8" fmla="*/ 2147483646 w 5144"/>
              <a:gd name="T9" fmla="*/ 2147483646 h 694"/>
              <a:gd name="T10" fmla="*/ 2147483646 w 5144"/>
              <a:gd name="T11" fmla="*/ 2147483646 h 694"/>
              <a:gd name="T12" fmla="*/ 2147483646 w 5144"/>
              <a:gd name="T13" fmla="*/ 2147483646 h 694"/>
              <a:gd name="T14" fmla="*/ 2147483646 w 5144"/>
              <a:gd name="T15" fmla="*/ 2147483646 h 694"/>
              <a:gd name="T16" fmla="*/ 2147483646 w 5144"/>
              <a:gd name="T17" fmla="*/ 2147483646 h 694"/>
              <a:gd name="T18" fmla="*/ 2147483646 w 5144"/>
              <a:gd name="T19" fmla="*/ 2147483646 h 694"/>
              <a:gd name="T20" fmla="*/ 2147483646 w 5144"/>
              <a:gd name="T21" fmla="*/ 2147483646 h 694"/>
              <a:gd name="T22" fmla="*/ 2147483646 w 5144"/>
              <a:gd name="T23" fmla="*/ 2147483646 h 694"/>
              <a:gd name="T24" fmla="*/ 2147483646 w 5144"/>
              <a:gd name="T25" fmla="*/ 0 h 694"/>
              <a:gd name="T26" fmla="*/ 2147483646 w 5144"/>
              <a:gd name="T27" fmla="*/ 2147483646 h 694"/>
              <a:gd name="T28" fmla="*/ 2147483646 w 5144"/>
              <a:gd name="T29" fmla="*/ 2147483646 h 694"/>
              <a:gd name="T30" fmla="*/ 2147483646 w 5144"/>
              <a:gd name="T31" fmla="*/ 2147483646 h 694"/>
              <a:gd name="T32" fmla="*/ 2147483646 w 5144"/>
              <a:gd name="T33" fmla="*/ 2147483646 h 694"/>
              <a:gd name="T34" fmla="*/ 2147483646 w 5144"/>
              <a:gd name="T35" fmla="*/ 2147483646 h 694"/>
              <a:gd name="T36" fmla="*/ 2147483646 w 5144"/>
              <a:gd name="T37" fmla="*/ 2147483646 h 694"/>
              <a:gd name="T38" fmla="*/ 2147483646 w 5144"/>
              <a:gd name="T39" fmla="*/ 2147483646 h 694"/>
              <a:gd name="T40" fmla="*/ 2147483646 w 5144"/>
              <a:gd name="T41" fmla="*/ 2147483646 h 694"/>
              <a:gd name="T42" fmla="*/ 2147483646 w 5144"/>
              <a:gd name="T43" fmla="*/ 2147483646 h 694"/>
              <a:gd name="T44" fmla="*/ 2147483646 w 5144"/>
              <a:gd name="T45" fmla="*/ 2147483646 h 694"/>
              <a:gd name="T46" fmla="*/ 2147483646 w 5144"/>
              <a:gd name="T47" fmla="*/ 2147483646 h 694"/>
              <a:gd name="T48" fmla="*/ 2147483646 w 5144"/>
              <a:gd name="T49" fmla="*/ 2147483646 h 694"/>
              <a:gd name="T50" fmla="*/ 2147483646 w 5144"/>
              <a:gd name="T51" fmla="*/ 2147483646 h 694"/>
              <a:gd name="T52" fmla="*/ 2147483646 w 5144"/>
              <a:gd name="T53" fmla="*/ 2147483646 h 694"/>
              <a:gd name="T54" fmla="*/ 2147483646 w 5144"/>
              <a:gd name="T55" fmla="*/ 2147483646 h 694"/>
              <a:gd name="T56" fmla="*/ 2147483646 w 5144"/>
              <a:gd name="T57" fmla="*/ 2147483646 h 694"/>
              <a:gd name="T58" fmla="*/ 2147483646 w 5144"/>
              <a:gd name="T59" fmla="*/ 2147483646 h 694"/>
              <a:gd name="T60" fmla="*/ 2147483646 w 5144"/>
              <a:gd name="T61" fmla="*/ 2147483646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800"/>
          </a:p>
        </p:txBody>
      </p:sp>
      <p:sp>
        <p:nvSpPr>
          <p:cNvPr id="8" name="Freeform 26">
            <a:extLst>
              <a:ext uri="{FF2B5EF4-FFF2-40B4-BE49-F238E27FC236}">
                <a16:creationId xmlns:a16="http://schemas.microsoft.com/office/drawing/2014/main" id="{53DD2986-9858-2EDD-6FB4-557D796D9306}"/>
              </a:ext>
            </a:extLst>
          </p:cNvPr>
          <p:cNvSpPr>
            <a:spLocks/>
          </p:cNvSpPr>
          <p:nvPr/>
        </p:nvSpPr>
        <p:spPr bwMode="hidden">
          <a:xfrm>
            <a:off x="7480301" y="4073526"/>
            <a:ext cx="4409017" cy="652463"/>
          </a:xfrm>
          <a:custGeom>
            <a:avLst/>
            <a:gdLst>
              <a:gd name="T0" fmla="*/ 0 w 3112"/>
              <a:gd name="T1" fmla="*/ 2147483646 h 584"/>
              <a:gd name="T2" fmla="*/ 0 w 3112"/>
              <a:gd name="T3" fmla="*/ 2147483646 h 584"/>
              <a:gd name="T4" fmla="*/ 2147483646 w 3112"/>
              <a:gd name="T5" fmla="*/ 2147483646 h 584"/>
              <a:gd name="T6" fmla="*/ 2147483646 w 3112"/>
              <a:gd name="T7" fmla="*/ 2147483646 h 584"/>
              <a:gd name="T8" fmla="*/ 2147483646 w 3112"/>
              <a:gd name="T9" fmla="*/ 2147483646 h 584"/>
              <a:gd name="T10" fmla="*/ 2147483646 w 3112"/>
              <a:gd name="T11" fmla="*/ 2147483646 h 584"/>
              <a:gd name="T12" fmla="*/ 2147483646 w 3112"/>
              <a:gd name="T13" fmla="*/ 2147483646 h 584"/>
              <a:gd name="T14" fmla="*/ 2147483646 w 3112"/>
              <a:gd name="T15" fmla="*/ 2147483646 h 584"/>
              <a:gd name="T16" fmla="*/ 2147483646 w 3112"/>
              <a:gd name="T17" fmla="*/ 2147483646 h 584"/>
              <a:gd name="T18" fmla="*/ 2147483646 w 3112"/>
              <a:gd name="T19" fmla="*/ 2147483646 h 584"/>
              <a:gd name="T20" fmla="*/ 2147483646 w 3112"/>
              <a:gd name="T21" fmla="*/ 2147483646 h 584"/>
              <a:gd name="T22" fmla="*/ 2147483646 w 3112"/>
              <a:gd name="T23" fmla="*/ 2147483646 h 584"/>
              <a:gd name="T24" fmla="*/ 2147483646 w 3112"/>
              <a:gd name="T25" fmla="*/ 2147483646 h 584"/>
              <a:gd name="T26" fmla="*/ 2147483646 w 3112"/>
              <a:gd name="T27" fmla="*/ 2147483646 h 584"/>
              <a:gd name="T28" fmla="*/ 2147483646 w 3112"/>
              <a:gd name="T29" fmla="*/ 2147483646 h 584"/>
              <a:gd name="T30" fmla="*/ 2147483646 w 3112"/>
              <a:gd name="T31" fmla="*/ 2147483646 h 584"/>
              <a:gd name="T32" fmla="*/ 2147483646 w 3112"/>
              <a:gd name="T33" fmla="*/ 2147483646 h 584"/>
              <a:gd name="T34" fmla="*/ 2147483646 w 3112"/>
              <a:gd name="T35" fmla="*/ 2147483646 h 584"/>
              <a:gd name="T36" fmla="*/ 2147483646 w 3112"/>
              <a:gd name="T37" fmla="*/ 2147483646 h 584"/>
              <a:gd name="T38" fmla="*/ 2147483646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800"/>
          </a:p>
        </p:txBody>
      </p:sp>
      <p:sp useBgFill="1">
        <p:nvSpPr>
          <p:cNvPr id="9" name="Freeform 10">
            <a:extLst>
              <a:ext uri="{FF2B5EF4-FFF2-40B4-BE49-F238E27FC236}">
                <a16:creationId xmlns:a16="http://schemas.microsoft.com/office/drawing/2014/main" id="{CB24151A-0C06-2A70-1F43-2D17D0B27676}"/>
              </a:ext>
            </a:extLst>
          </p:cNvPr>
          <p:cNvSpPr>
            <a:spLocks/>
          </p:cNvSpPr>
          <p:nvPr/>
        </p:nvSpPr>
        <p:spPr bwMode="hidden">
          <a:xfrm>
            <a:off x="281517" y="4059239"/>
            <a:ext cx="11631083" cy="1328737"/>
          </a:xfrm>
          <a:custGeom>
            <a:avLst/>
            <a:gdLst>
              <a:gd name="T0" fmla="*/ 2147483646 w 8196"/>
              <a:gd name="T1" fmla="*/ 2147483646 h 1192"/>
              <a:gd name="T2" fmla="*/ 2147483646 w 8196"/>
              <a:gd name="T3" fmla="*/ 2147483646 h 1192"/>
              <a:gd name="T4" fmla="*/ 2147483646 w 8196"/>
              <a:gd name="T5" fmla="*/ 2147483646 h 1192"/>
              <a:gd name="T6" fmla="*/ 2147483646 w 8196"/>
              <a:gd name="T7" fmla="*/ 2147483646 h 1192"/>
              <a:gd name="T8" fmla="*/ 2147483646 w 8196"/>
              <a:gd name="T9" fmla="*/ 2147483646 h 1192"/>
              <a:gd name="T10" fmla="*/ 2147483646 w 8196"/>
              <a:gd name="T11" fmla="*/ 2147483646 h 1192"/>
              <a:gd name="T12" fmla="*/ 2147483646 w 8196"/>
              <a:gd name="T13" fmla="*/ 2147483646 h 1192"/>
              <a:gd name="T14" fmla="*/ 2147483646 w 8196"/>
              <a:gd name="T15" fmla="*/ 2147483646 h 1192"/>
              <a:gd name="T16" fmla="*/ 2147483646 w 8196"/>
              <a:gd name="T17" fmla="*/ 2147483646 h 1192"/>
              <a:gd name="T18" fmla="*/ 2147483646 w 8196"/>
              <a:gd name="T19" fmla="*/ 2147483646 h 1192"/>
              <a:gd name="T20" fmla="*/ 2147483646 w 8196"/>
              <a:gd name="T21" fmla="*/ 2147483646 h 1192"/>
              <a:gd name="T22" fmla="*/ 2147483646 w 8196"/>
              <a:gd name="T23" fmla="*/ 2147483646 h 1192"/>
              <a:gd name="T24" fmla="*/ 2147483646 w 8196"/>
              <a:gd name="T25" fmla="*/ 2147483646 h 1192"/>
              <a:gd name="T26" fmla="*/ 2147483646 w 8196"/>
              <a:gd name="T27" fmla="*/ 2147483646 h 1192"/>
              <a:gd name="T28" fmla="*/ 2147483646 w 8196"/>
              <a:gd name="T29" fmla="*/ 2147483646 h 1192"/>
              <a:gd name="T30" fmla="*/ 2147483646 w 8196"/>
              <a:gd name="T31" fmla="*/ 2147483646 h 1192"/>
              <a:gd name="T32" fmla="*/ 2147483646 w 8196"/>
              <a:gd name="T33" fmla="*/ 2147483646 h 1192"/>
              <a:gd name="T34" fmla="*/ 2147483646 w 8196"/>
              <a:gd name="T35" fmla="*/ 2147483646 h 1192"/>
              <a:gd name="T36" fmla="*/ 2147483646 w 8196"/>
              <a:gd name="T37" fmla="*/ 2147483646 h 1192"/>
              <a:gd name="T38" fmla="*/ 2147483646 w 8196"/>
              <a:gd name="T39" fmla="*/ 2147483646 h 1192"/>
              <a:gd name="T40" fmla="*/ 2147483646 w 8196"/>
              <a:gd name="T41" fmla="*/ 2147483646 h 1192"/>
              <a:gd name="T42" fmla="*/ 2147483646 w 8196"/>
              <a:gd name="T43" fmla="*/ 2147483646 h 1192"/>
              <a:gd name="T44" fmla="*/ 2147483646 w 8196"/>
              <a:gd name="T45" fmla="*/ 0 h 1192"/>
              <a:gd name="T46" fmla="*/ 2147483646 w 8196"/>
              <a:gd name="T47" fmla="*/ 2147483646 h 1192"/>
              <a:gd name="T48" fmla="*/ 2147483646 w 8196"/>
              <a:gd name="T49" fmla="*/ 2147483646 h 1192"/>
              <a:gd name="T50" fmla="*/ 2147483646 w 8196"/>
              <a:gd name="T51" fmla="*/ 2147483646 h 1192"/>
              <a:gd name="T52" fmla="*/ 2147483646 w 8196"/>
              <a:gd name="T53" fmla="*/ 2147483646 h 1192"/>
              <a:gd name="T54" fmla="*/ 2147483646 w 8196"/>
              <a:gd name="T55" fmla="*/ 2147483646 h 1192"/>
              <a:gd name="T56" fmla="*/ 2147483646 w 8196"/>
              <a:gd name="T57" fmla="*/ 2147483646 h 1192"/>
              <a:gd name="T58" fmla="*/ 2147483646 w 8196"/>
              <a:gd name="T59" fmla="*/ 2147483646 h 1192"/>
              <a:gd name="T60" fmla="*/ 2147483646 w 8196"/>
              <a:gd name="T61" fmla="*/ 2147483646 h 1192"/>
              <a:gd name="T62" fmla="*/ 0 w 8196"/>
              <a:gd name="T63" fmla="*/ 2147483646 h 1192"/>
              <a:gd name="T64" fmla="*/ 2147483646 w 8196"/>
              <a:gd name="T65" fmla="*/ 2147483646 h 1192"/>
              <a:gd name="T66" fmla="*/ 2147483646 w 8196"/>
              <a:gd name="T67" fmla="*/ 2147483646 h 1192"/>
              <a:gd name="T68" fmla="*/ 2147483646 w 8196"/>
              <a:gd name="T69" fmla="*/ 2147483646 h 1192"/>
              <a:gd name="T70" fmla="*/ 2147483646 w 8196"/>
              <a:gd name="T71" fmla="*/ 2147483646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sz="1800"/>
          </a:p>
        </p:txBody>
      </p:sp>
      <p:sp>
        <p:nvSpPr>
          <p:cNvPr id="2" name="Title 1"/>
          <p:cNvSpPr>
            <a:spLocks noGrp="1"/>
          </p:cNvSpPr>
          <p:nvPr>
            <p:ph type="title"/>
          </p:nvPr>
        </p:nvSpPr>
        <p:spPr>
          <a:xfrm>
            <a:off x="920043" y="2463560"/>
            <a:ext cx="10363200" cy="1524000"/>
          </a:xfrm>
        </p:spPr>
        <p:txBody>
          <a:bodyPr anchor="t">
            <a:normAutofit/>
          </a:bodyPr>
          <a:lstStyle>
            <a:lvl1pPr algn="ctr">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823153" y="1437449"/>
            <a:ext cx="8556979"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10" name="Date Placeholder 3">
            <a:extLst>
              <a:ext uri="{FF2B5EF4-FFF2-40B4-BE49-F238E27FC236}">
                <a16:creationId xmlns:a16="http://schemas.microsoft.com/office/drawing/2014/main" id="{21026B45-8EE2-A375-2685-5174F4EB75C8}"/>
              </a:ext>
            </a:extLst>
          </p:cNvPr>
          <p:cNvSpPr>
            <a:spLocks noGrp="1"/>
          </p:cNvSpPr>
          <p:nvPr>
            <p:ph type="dt" sz="half" idx="10"/>
          </p:nvPr>
        </p:nvSpPr>
        <p:spPr/>
        <p:txBody>
          <a:bodyPr/>
          <a:lstStyle>
            <a:lvl1pPr>
              <a:defRPr/>
            </a:lvl1pPr>
          </a:lstStyle>
          <a:p>
            <a:pPr>
              <a:defRPr/>
            </a:pPr>
            <a:endParaRPr lang="en-US" altLang="ja-JP"/>
          </a:p>
        </p:txBody>
      </p:sp>
      <p:sp>
        <p:nvSpPr>
          <p:cNvPr id="11" name="Footer Placeholder 4">
            <a:extLst>
              <a:ext uri="{FF2B5EF4-FFF2-40B4-BE49-F238E27FC236}">
                <a16:creationId xmlns:a16="http://schemas.microsoft.com/office/drawing/2014/main" id="{F04BECC3-CBB6-5686-425A-2858F2529E06}"/>
              </a:ext>
            </a:extLst>
          </p:cNvPr>
          <p:cNvSpPr>
            <a:spLocks noGrp="1"/>
          </p:cNvSpPr>
          <p:nvPr>
            <p:ph type="ftr" sz="quarter" idx="11"/>
          </p:nvPr>
        </p:nvSpPr>
        <p:spPr/>
        <p:txBody>
          <a:bodyPr/>
          <a:lstStyle>
            <a:lvl1pPr>
              <a:defRPr/>
            </a:lvl1pPr>
          </a:lstStyle>
          <a:p>
            <a:pPr>
              <a:defRPr/>
            </a:pPr>
            <a:endParaRPr lang="en-US" altLang="ja-JP"/>
          </a:p>
        </p:txBody>
      </p:sp>
      <p:sp>
        <p:nvSpPr>
          <p:cNvPr id="12" name="Slide Number Placeholder 5">
            <a:extLst>
              <a:ext uri="{FF2B5EF4-FFF2-40B4-BE49-F238E27FC236}">
                <a16:creationId xmlns:a16="http://schemas.microsoft.com/office/drawing/2014/main" id="{DD66DD28-39E1-ABE6-B7D0-F57B8CCD91F6}"/>
              </a:ext>
            </a:extLst>
          </p:cNvPr>
          <p:cNvSpPr>
            <a:spLocks noGrp="1"/>
          </p:cNvSpPr>
          <p:nvPr>
            <p:ph type="sldNum" sz="quarter" idx="12"/>
          </p:nvPr>
        </p:nvSpPr>
        <p:spPr/>
        <p:txBody>
          <a:bodyPr/>
          <a:lstStyle>
            <a:lvl1pPr>
              <a:defRPr/>
            </a:lvl1pPr>
          </a:lstStyle>
          <a:p>
            <a:pPr>
              <a:defRPr/>
            </a:pPr>
            <a:fld id="{6E0E83DD-3FD4-43C0-A5BD-2E5B189C5C10}" type="slidenum">
              <a:rPr lang="en-US" altLang="ja-JP"/>
              <a:pPr>
                <a:defRPr/>
              </a:pPr>
              <a:t>‹#›</a:t>
            </a:fld>
            <a:endParaRPr lang="en-US" altLang="ja-JP"/>
          </a:p>
        </p:txBody>
      </p:sp>
    </p:spTree>
    <p:extLst>
      <p:ext uri="{BB962C8B-B14F-4D97-AF65-F5344CB8AC3E}">
        <p14:creationId xmlns:p14="http://schemas.microsoft.com/office/powerpoint/2010/main" val="2277298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9" name="Content Placeholder 8"/>
          <p:cNvSpPr>
            <a:spLocks noGrp="1"/>
          </p:cNvSpPr>
          <p:nvPr>
            <p:ph sz="quarter" idx="13"/>
          </p:nvPr>
        </p:nvSpPr>
        <p:spPr>
          <a:xfrm>
            <a:off x="902207" y="2679192"/>
            <a:ext cx="5096256"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Content Placeholder 10"/>
          <p:cNvSpPr>
            <a:spLocks noGrp="1"/>
          </p:cNvSpPr>
          <p:nvPr>
            <p:ph sz="quarter" idx="14"/>
          </p:nvPr>
        </p:nvSpPr>
        <p:spPr>
          <a:xfrm>
            <a:off x="6193536" y="2679192"/>
            <a:ext cx="5096256"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3" name="Date Placeholder 3">
            <a:extLst>
              <a:ext uri="{FF2B5EF4-FFF2-40B4-BE49-F238E27FC236}">
                <a16:creationId xmlns:a16="http://schemas.microsoft.com/office/drawing/2014/main" id="{5C1F94C2-07A9-A61A-AB7F-2D872F5ED381}"/>
              </a:ext>
            </a:extLst>
          </p:cNvPr>
          <p:cNvSpPr>
            <a:spLocks noGrp="1"/>
          </p:cNvSpPr>
          <p:nvPr>
            <p:ph type="dt" sz="half" idx="15"/>
          </p:nvPr>
        </p:nvSpPr>
        <p:spPr/>
        <p:txBody>
          <a:bodyPr/>
          <a:lstStyle>
            <a:lvl1pPr>
              <a:defRPr/>
            </a:lvl1pPr>
          </a:lstStyle>
          <a:p>
            <a:pPr>
              <a:defRPr/>
            </a:pPr>
            <a:endParaRPr lang="en-US" altLang="ja-JP"/>
          </a:p>
        </p:txBody>
      </p:sp>
      <p:sp>
        <p:nvSpPr>
          <p:cNvPr id="4" name="Footer Placeholder 4">
            <a:extLst>
              <a:ext uri="{FF2B5EF4-FFF2-40B4-BE49-F238E27FC236}">
                <a16:creationId xmlns:a16="http://schemas.microsoft.com/office/drawing/2014/main" id="{6BCCF2B0-5205-7B73-0BDF-7E1E59B3F9A4}"/>
              </a:ext>
            </a:extLst>
          </p:cNvPr>
          <p:cNvSpPr>
            <a:spLocks noGrp="1"/>
          </p:cNvSpPr>
          <p:nvPr>
            <p:ph type="ftr" sz="quarter" idx="16"/>
          </p:nvPr>
        </p:nvSpPr>
        <p:spPr/>
        <p:txBody>
          <a:bodyPr/>
          <a:lstStyle>
            <a:lvl1pPr>
              <a:defRPr/>
            </a:lvl1pPr>
          </a:lstStyle>
          <a:p>
            <a:pPr>
              <a:defRPr/>
            </a:pPr>
            <a:endParaRPr lang="en-US" altLang="ja-JP"/>
          </a:p>
        </p:txBody>
      </p:sp>
      <p:sp>
        <p:nvSpPr>
          <p:cNvPr id="5" name="Slide Number Placeholder 5">
            <a:extLst>
              <a:ext uri="{FF2B5EF4-FFF2-40B4-BE49-F238E27FC236}">
                <a16:creationId xmlns:a16="http://schemas.microsoft.com/office/drawing/2014/main" id="{3065A7BB-5FE9-C162-BCBA-7FF72FA2B88B}"/>
              </a:ext>
            </a:extLst>
          </p:cNvPr>
          <p:cNvSpPr>
            <a:spLocks noGrp="1"/>
          </p:cNvSpPr>
          <p:nvPr>
            <p:ph type="sldNum" sz="quarter" idx="17"/>
          </p:nvPr>
        </p:nvSpPr>
        <p:spPr/>
        <p:txBody>
          <a:bodyPr/>
          <a:lstStyle>
            <a:lvl1pPr>
              <a:defRPr/>
            </a:lvl1pPr>
          </a:lstStyle>
          <a:p>
            <a:pPr>
              <a:defRPr/>
            </a:pPr>
            <a:fld id="{28D1ADD1-8E8B-4F83-832C-6630E194F5ED}" type="slidenum">
              <a:rPr lang="en-US" altLang="ja-JP"/>
              <a:pPr>
                <a:defRPr/>
              </a:pPr>
              <a:t>‹#›</a:t>
            </a:fld>
            <a:endParaRPr lang="en-US" altLang="ja-JP"/>
          </a:p>
        </p:txBody>
      </p:sp>
    </p:spTree>
    <p:extLst>
      <p:ext uri="{BB962C8B-B14F-4D97-AF65-F5344CB8AC3E}">
        <p14:creationId xmlns:p14="http://schemas.microsoft.com/office/powerpoint/2010/main" val="1720418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902208" y="2678114"/>
            <a:ext cx="5096256"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903110" y="3429001"/>
            <a:ext cx="5093407"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97600" y="2678113"/>
            <a:ext cx="5096256"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93367" y="3429001"/>
            <a:ext cx="5096256"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a:extLst>
              <a:ext uri="{FF2B5EF4-FFF2-40B4-BE49-F238E27FC236}">
                <a16:creationId xmlns:a16="http://schemas.microsoft.com/office/drawing/2014/main" id="{E35B7E1A-CA70-9C8F-267D-E474ED7EDCDA}"/>
              </a:ext>
            </a:extLst>
          </p:cNvPr>
          <p:cNvSpPr>
            <a:spLocks noGrp="1"/>
          </p:cNvSpPr>
          <p:nvPr>
            <p:ph type="dt" sz="half" idx="10"/>
          </p:nvPr>
        </p:nvSpPr>
        <p:spPr/>
        <p:txBody>
          <a:bodyPr/>
          <a:lstStyle>
            <a:lvl1pPr>
              <a:defRPr/>
            </a:lvl1pPr>
          </a:lstStyle>
          <a:p>
            <a:pPr>
              <a:defRPr/>
            </a:pPr>
            <a:endParaRPr lang="en-US" altLang="ja-JP"/>
          </a:p>
        </p:txBody>
      </p:sp>
      <p:sp>
        <p:nvSpPr>
          <p:cNvPr id="8" name="Footer Placeholder 4">
            <a:extLst>
              <a:ext uri="{FF2B5EF4-FFF2-40B4-BE49-F238E27FC236}">
                <a16:creationId xmlns:a16="http://schemas.microsoft.com/office/drawing/2014/main" id="{1143C19B-86D3-5C74-C441-FC202DB64E95}"/>
              </a:ext>
            </a:extLst>
          </p:cNvPr>
          <p:cNvSpPr>
            <a:spLocks noGrp="1"/>
          </p:cNvSpPr>
          <p:nvPr>
            <p:ph type="ftr" sz="quarter" idx="11"/>
          </p:nvPr>
        </p:nvSpPr>
        <p:spPr/>
        <p:txBody>
          <a:bodyPr/>
          <a:lstStyle>
            <a:lvl1pPr>
              <a:defRPr/>
            </a:lvl1pPr>
          </a:lstStyle>
          <a:p>
            <a:pPr>
              <a:defRPr/>
            </a:pPr>
            <a:endParaRPr lang="en-US" altLang="ja-JP"/>
          </a:p>
        </p:txBody>
      </p:sp>
      <p:sp>
        <p:nvSpPr>
          <p:cNvPr id="9" name="Slide Number Placeholder 5">
            <a:extLst>
              <a:ext uri="{FF2B5EF4-FFF2-40B4-BE49-F238E27FC236}">
                <a16:creationId xmlns:a16="http://schemas.microsoft.com/office/drawing/2014/main" id="{FE0D106F-2525-70B7-5109-CACA73E66000}"/>
              </a:ext>
            </a:extLst>
          </p:cNvPr>
          <p:cNvSpPr>
            <a:spLocks noGrp="1"/>
          </p:cNvSpPr>
          <p:nvPr>
            <p:ph type="sldNum" sz="quarter" idx="12"/>
          </p:nvPr>
        </p:nvSpPr>
        <p:spPr/>
        <p:txBody>
          <a:bodyPr/>
          <a:lstStyle>
            <a:lvl1pPr>
              <a:defRPr/>
            </a:lvl1pPr>
          </a:lstStyle>
          <a:p>
            <a:pPr>
              <a:defRPr/>
            </a:pPr>
            <a:fld id="{FA99C476-38CA-44B8-A96F-E6961E5D807E}" type="slidenum">
              <a:rPr lang="en-US" altLang="ja-JP"/>
              <a:pPr>
                <a:defRPr/>
              </a:pPr>
              <a:t>‹#›</a:t>
            </a:fld>
            <a:endParaRPr lang="en-US" altLang="ja-JP"/>
          </a:p>
        </p:txBody>
      </p:sp>
    </p:spTree>
    <p:extLst>
      <p:ext uri="{BB962C8B-B14F-4D97-AF65-F5344CB8AC3E}">
        <p14:creationId xmlns:p14="http://schemas.microsoft.com/office/powerpoint/2010/main" val="1703212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3">
            <a:extLst>
              <a:ext uri="{FF2B5EF4-FFF2-40B4-BE49-F238E27FC236}">
                <a16:creationId xmlns:a16="http://schemas.microsoft.com/office/drawing/2014/main" id="{DF7EC002-2F7A-5BF5-7E78-4F19AA940E14}"/>
              </a:ext>
            </a:extLst>
          </p:cNvPr>
          <p:cNvSpPr>
            <a:spLocks noGrp="1"/>
          </p:cNvSpPr>
          <p:nvPr>
            <p:ph type="dt" sz="half" idx="10"/>
          </p:nvPr>
        </p:nvSpPr>
        <p:spPr/>
        <p:txBody>
          <a:bodyPr/>
          <a:lstStyle>
            <a:lvl1pPr>
              <a:defRPr/>
            </a:lvl1pPr>
          </a:lstStyle>
          <a:p>
            <a:pPr>
              <a:defRPr/>
            </a:pPr>
            <a:endParaRPr lang="en-US" altLang="ja-JP"/>
          </a:p>
        </p:txBody>
      </p:sp>
      <p:sp>
        <p:nvSpPr>
          <p:cNvPr id="4" name="Footer Placeholder 4">
            <a:extLst>
              <a:ext uri="{FF2B5EF4-FFF2-40B4-BE49-F238E27FC236}">
                <a16:creationId xmlns:a16="http://schemas.microsoft.com/office/drawing/2014/main" id="{6900C2FE-0007-5936-3EB6-404A952F5C46}"/>
              </a:ext>
            </a:extLst>
          </p:cNvPr>
          <p:cNvSpPr>
            <a:spLocks noGrp="1"/>
          </p:cNvSpPr>
          <p:nvPr>
            <p:ph type="ftr" sz="quarter" idx="11"/>
          </p:nvPr>
        </p:nvSpPr>
        <p:spPr/>
        <p:txBody>
          <a:bodyPr/>
          <a:lstStyle>
            <a:lvl1pPr>
              <a:defRPr/>
            </a:lvl1pPr>
          </a:lstStyle>
          <a:p>
            <a:pPr>
              <a:defRPr/>
            </a:pPr>
            <a:endParaRPr lang="en-US" altLang="ja-JP"/>
          </a:p>
        </p:txBody>
      </p:sp>
      <p:sp>
        <p:nvSpPr>
          <p:cNvPr id="5" name="Slide Number Placeholder 5">
            <a:extLst>
              <a:ext uri="{FF2B5EF4-FFF2-40B4-BE49-F238E27FC236}">
                <a16:creationId xmlns:a16="http://schemas.microsoft.com/office/drawing/2014/main" id="{E4470FE0-4A36-2128-04C8-0106C83FC57E}"/>
              </a:ext>
            </a:extLst>
          </p:cNvPr>
          <p:cNvSpPr>
            <a:spLocks noGrp="1"/>
          </p:cNvSpPr>
          <p:nvPr>
            <p:ph type="sldNum" sz="quarter" idx="12"/>
          </p:nvPr>
        </p:nvSpPr>
        <p:spPr/>
        <p:txBody>
          <a:bodyPr/>
          <a:lstStyle>
            <a:lvl1pPr>
              <a:defRPr/>
            </a:lvl1pPr>
          </a:lstStyle>
          <a:p>
            <a:pPr>
              <a:defRPr/>
            </a:pPr>
            <a:fld id="{C06F6C89-E607-4DB9-9274-8789AC1E8760}" type="slidenum">
              <a:rPr lang="en-US" altLang="ja-JP"/>
              <a:pPr>
                <a:defRPr/>
              </a:pPr>
              <a:t>‹#›</a:t>
            </a:fld>
            <a:endParaRPr lang="en-US" altLang="ja-JP"/>
          </a:p>
        </p:txBody>
      </p:sp>
    </p:spTree>
    <p:extLst>
      <p:ext uri="{BB962C8B-B14F-4D97-AF65-F5344CB8AC3E}">
        <p14:creationId xmlns:p14="http://schemas.microsoft.com/office/powerpoint/2010/main" val="2970422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Rounded Rectangle 11">
            <a:extLst>
              <a:ext uri="{FF2B5EF4-FFF2-40B4-BE49-F238E27FC236}">
                <a16:creationId xmlns:a16="http://schemas.microsoft.com/office/drawing/2014/main" id="{50723A82-108A-A695-7F15-BFC835158BB2}"/>
              </a:ext>
            </a:extLst>
          </p:cNvPr>
          <p:cNvSpPr/>
          <p:nvPr/>
        </p:nvSpPr>
        <p:spPr>
          <a:xfrm>
            <a:off x="304801" y="228601"/>
            <a:ext cx="11595100"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grpSp>
        <p:nvGrpSpPr>
          <p:cNvPr id="3" name="Group 5">
            <a:extLst>
              <a:ext uri="{FF2B5EF4-FFF2-40B4-BE49-F238E27FC236}">
                <a16:creationId xmlns:a16="http://schemas.microsoft.com/office/drawing/2014/main" id="{42DBBB32-EF1E-B764-337D-426F5C162C7E}"/>
              </a:ext>
            </a:extLst>
          </p:cNvPr>
          <p:cNvGrpSpPr>
            <a:grpSpLocks noChangeAspect="1"/>
          </p:cNvGrpSpPr>
          <p:nvPr/>
        </p:nvGrpSpPr>
        <p:grpSpPr bwMode="auto">
          <a:xfrm>
            <a:off x="281517" y="714376"/>
            <a:ext cx="11631083" cy="1330325"/>
            <a:chOff x="-3905251" y="4294188"/>
            <a:chExt cx="13027839" cy="1892300"/>
          </a:xfrm>
        </p:grpSpPr>
        <p:sp>
          <p:nvSpPr>
            <p:cNvPr id="4" name="Freeform 14">
              <a:extLst>
                <a:ext uri="{FF2B5EF4-FFF2-40B4-BE49-F238E27FC236}">
                  <a16:creationId xmlns:a16="http://schemas.microsoft.com/office/drawing/2014/main" id="{7FA389C1-A1BC-E0AA-F3C4-B808CAAE3493}"/>
                </a:ext>
              </a:extLst>
            </p:cNvPr>
            <p:cNvSpPr>
              <a:spLocks/>
            </p:cNvSpPr>
            <p:nvPr/>
          </p:nvSpPr>
          <p:spPr bwMode="hidden">
            <a:xfrm>
              <a:off x="4810125" y="4500563"/>
              <a:ext cx="4295775" cy="1016000"/>
            </a:xfrm>
            <a:custGeom>
              <a:avLst/>
              <a:gdLst>
                <a:gd name="T0" fmla="*/ 2147483646 w 2706"/>
                <a:gd name="T1" fmla="*/ 0 h 640"/>
                <a:gd name="T2" fmla="*/ 2147483646 w 2706"/>
                <a:gd name="T3" fmla="*/ 0 h 640"/>
                <a:gd name="T4" fmla="*/ 2147483646 w 2706"/>
                <a:gd name="T5" fmla="*/ 2147483646 h 640"/>
                <a:gd name="T6" fmla="*/ 2147483646 w 2706"/>
                <a:gd name="T7" fmla="*/ 2147483646 h 640"/>
                <a:gd name="T8" fmla="*/ 2147483646 w 2706"/>
                <a:gd name="T9" fmla="*/ 2147483646 h 640"/>
                <a:gd name="T10" fmla="*/ 2147483646 w 2706"/>
                <a:gd name="T11" fmla="*/ 2147483646 h 640"/>
                <a:gd name="T12" fmla="*/ 2147483646 w 2706"/>
                <a:gd name="T13" fmla="*/ 2147483646 h 640"/>
                <a:gd name="T14" fmla="*/ 2147483646 w 2706"/>
                <a:gd name="T15" fmla="*/ 2147483646 h 640"/>
                <a:gd name="T16" fmla="*/ 2147483646 w 2706"/>
                <a:gd name="T17" fmla="*/ 2147483646 h 640"/>
                <a:gd name="T18" fmla="*/ 2147483646 w 2706"/>
                <a:gd name="T19" fmla="*/ 2147483646 h 640"/>
                <a:gd name="T20" fmla="*/ 2147483646 w 2706"/>
                <a:gd name="T21" fmla="*/ 2147483646 h 640"/>
                <a:gd name="T22" fmla="*/ 2147483646 w 2706"/>
                <a:gd name="T23" fmla="*/ 2147483646 h 640"/>
                <a:gd name="T24" fmla="*/ 2147483646 w 2706"/>
                <a:gd name="T25" fmla="*/ 2147483646 h 640"/>
                <a:gd name="T26" fmla="*/ 2147483646 w 2706"/>
                <a:gd name="T27" fmla="*/ 2147483646 h 640"/>
                <a:gd name="T28" fmla="*/ 2147483646 w 2706"/>
                <a:gd name="T29" fmla="*/ 2147483646 h 640"/>
                <a:gd name="T30" fmla="*/ 2147483646 w 2706"/>
                <a:gd name="T31" fmla="*/ 2147483646 h 640"/>
                <a:gd name="T32" fmla="*/ 2147483646 w 2706"/>
                <a:gd name="T33" fmla="*/ 2147483646 h 640"/>
                <a:gd name="T34" fmla="*/ 2147483646 w 2706"/>
                <a:gd name="T35" fmla="*/ 2147483646 h 640"/>
                <a:gd name="T36" fmla="*/ 0 w 2706"/>
                <a:gd name="T37" fmla="*/ 2147483646 h 640"/>
                <a:gd name="T38" fmla="*/ 0 w 2706"/>
                <a:gd name="T39" fmla="*/ 2147483646 h 640"/>
                <a:gd name="T40" fmla="*/ 2147483646 w 2706"/>
                <a:gd name="T41" fmla="*/ 2147483646 h 640"/>
                <a:gd name="T42" fmla="*/ 2147483646 w 2706"/>
                <a:gd name="T43" fmla="*/ 2147483646 h 640"/>
                <a:gd name="T44" fmla="*/ 2147483646 w 2706"/>
                <a:gd name="T45" fmla="*/ 2147483646 h 640"/>
                <a:gd name="T46" fmla="*/ 2147483646 w 2706"/>
                <a:gd name="T47" fmla="*/ 2147483646 h 640"/>
                <a:gd name="T48" fmla="*/ 2147483646 w 2706"/>
                <a:gd name="T49" fmla="*/ 2147483646 h 640"/>
                <a:gd name="T50" fmla="*/ 2147483646 w 2706"/>
                <a:gd name="T51" fmla="*/ 2147483646 h 640"/>
                <a:gd name="T52" fmla="*/ 2147483646 w 2706"/>
                <a:gd name="T53" fmla="*/ 2147483646 h 640"/>
                <a:gd name="T54" fmla="*/ 2147483646 w 2706"/>
                <a:gd name="T55" fmla="*/ 2147483646 h 640"/>
                <a:gd name="T56" fmla="*/ 2147483646 w 2706"/>
                <a:gd name="T57" fmla="*/ 2147483646 h 640"/>
                <a:gd name="T58" fmla="*/ 2147483646 w 2706"/>
                <a:gd name="T59" fmla="*/ 2147483646 h 640"/>
                <a:gd name="T60" fmla="*/ 2147483646 w 2706"/>
                <a:gd name="T61" fmla="*/ 2147483646 h 640"/>
                <a:gd name="T62" fmla="*/ 2147483646 w 2706"/>
                <a:gd name="T63" fmla="*/ 2147483646 h 640"/>
                <a:gd name="T64" fmla="*/ 2147483646 w 2706"/>
                <a:gd name="T65" fmla="*/ 2147483646 h 640"/>
                <a:gd name="T66" fmla="*/ 2147483646 w 2706"/>
                <a:gd name="T67" fmla="*/ 2147483646 h 640"/>
                <a:gd name="T68" fmla="*/ 2147483646 w 2706"/>
                <a:gd name="T69" fmla="*/ 2147483646 h 640"/>
                <a:gd name="T70" fmla="*/ 2147483646 w 2706"/>
                <a:gd name="T71" fmla="*/ 2147483646 h 640"/>
                <a:gd name="T72" fmla="*/ 2147483646 w 2706"/>
                <a:gd name="T73" fmla="*/ 2147483646 h 640"/>
                <a:gd name="T74" fmla="*/ 2147483646 w 2706"/>
                <a:gd name="T75" fmla="*/ 2147483646 h 640"/>
                <a:gd name="T76" fmla="*/ 2147483646 w 2706"/>
                <a:gd name="T77" fmla="*/ 2147483646 h 640"/>
                <a:gd name="T78" fmla="*/ 2147483646 w 2706"/>
                <a:gd name="T79" fmla="*/ 2147483646 h 640"/>
                <a:gd name="T80" fmla="*/ 2147483646 w 2706"/>
                <a:gd name="T81" fmla="*/ 2147483646 h 640"/>
                <a:gd name="T82" fmla="*/ 2147483646 w 2706"/>
                <a:gd name="T83" fmla="*/ 2147483646 h 640"/>
                <a:gd name="T84" fmla="*/ 2147483646 w 2706"/>
                <a:gd name="T85" fmla="*/ 2147483646 h 640"/>
                <a:gd name="T86" fmla="*/ 2147483646 w 2706"/>
                <a:gd name="T87" fmla="*/ 2147483646 h 640"/>
                <a:gd name="T88" fmla="*/ 2147483646 w 2706"/>
                <a:gd name="T89" fmla="*/ 2147483646 h 640"/>
                <a:gd name="T90" fmla="*/ 2147483646 w 2706"/>
                <a:gd name="T91" fmla="*/ 2147483646 h 640"/>
                <a:gd name="T92" fmla="*/ 2147483646 w 2706"/>
                <a:gd name="T93" fmla="*/ 2147483646 h 640"/>
                <a:gd name="T94" fmla="*/ 2147483646 w 2706"/>
                <a:gd name="T95" fmla="*/ 2147483646 h 640"/>
                <a:gd name="T96" fmla="*/ 2147483646 w 2706"/>
                <a:gd name="T97" fmla="*/ 2147483646 h 640"/>
                <a:gd name="T98" fmla="*/ 2147483646 w 2706"/>
                <a:gd name="T99" fmla="*/ 2147483646 h 640"/>
                <a:gd name="T100" fmla="*/ 2147483646 w 2706"/>
                <a:gd name="T101" fmla="*/ 2147483646 h 640"/>
                <a:gd name="T102" fmla="*/ 2147483646 w 2706"/>
                <a:gd name="T103" fmla="*/ 2147483646 h 640"/>
                <a:gd name="T104" fmla="*/ 2147483646 w 2706"/>
                <a:gd name="T105" fmla="*/ 2147483646 h 640"/>
                <a:gd name="T106" fmla="*/ 2147483646 w 2706"/>
                <a:gd name="T107" fmla="*/ 0 h 640"/>
                <a:gd name="T108" fmla="*/ 2147483646 w 2706"/>
                <a:gd name="T109" fmla="*/ 0 h 640"/>
                <a:gd name="T110" fmla="*/ 2147483646 w 2706"/>
                <a:gd name="T111" fmla="*/ 0 h 640"/>
                <a:gd name="T112" fmla="*/ 2147483646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sz="1800"/>
            </a:p>
          </p:txBody>
        </p:sp>
        <p:sp>
          <p:nvSpPr>
            <p:cNvPr id="5" name="Freeform 18">
              <a:extLst>
                <a:ext uri="{FF2B5EF4-FFF2-40B4-BE49-F238E27FC236}">
                  <a16:creationId xmlns:a16="http://schemas.microsoft.com/office/drawing/2014/main" id="{16D0B494-55F3-CD94-D69B-2981C46A0AF1}"/>
                </a:ext>
              </a:extLst>
            </p:cNvPr>
            <p:cNvSpPr>
              <a:spLocks/>
            </p:cNvSpPr>
            <p:nvPr/>
          </p:nvSpPr>
          <p:spPr bwMode="hidden">
            <a:xfrm>
              <a:off x="-309563" y="4318000"/>
              <a:ext cx="8280401" cy="1209675"/>
            </a:xfrm>
            <a:custGeom>
              <a:avLst/>
              <a:gdLst>
                <a:gd name="T0" fmla="*/ 2147483646 w 5216"/>
                <a:gd name="T1" fmla="*/ 2147483646 h 762"/>
                <a:gd name="T2" fmla="*/ 2147483646 w 5216"/>
                <a:gd name="T3" fmla="*/ 2147483646 h 762"/>
                <a:gd name="T4" fmla="*/ 2147483646 w 5216"/>
                <a:gd name="T5" fmla="*/ 2147483646 h 762"/>
                <a:gd name="T6" fmla="*/ 2147483646 w 5216"/>
                <a:gd name="T7" fmla="*/ 2147483646 h 762"/>
                <a:gd name="T8" fmla="*/ 2147483646 w 5216"/>
                <a:gd name="T9" fmla="*/ 2147483646 h 762"/>
                <a:gd name="T10" fmla="*/ 2147483646 w 5216"/>
                <a:gd name="T11" fmla="*/ 2147483646 h 762"/>
                <a:gd name="T12" fmla="*/ 2147483646 w 5216"/>
                <a:gd name="T13" fmla="*/ 2147483646 h 762"/>
                <a:gd name="T14" fmla="*/ 2147483646 w 5216"/>
                <a:gd name="T15" fmla="*/ 2147483646 h 762"/>
                <a:gd name="T16" fmla="*/ 2147483646 w 5216"/>
                <a:gd name="T17" fmla="*/ 2147483646 h 762"/>
                <a:gd name="T18" fmla="*/ 2147483646 w 5216"/>
                <a:gd name="T19" fmla="*/ 2147483646 h 762"/>
                <a:gd name="T20" fmla="*/ 2147483646 w 5216"/>
                <a:gd name="T21" fmla="*/ 2147483646 h 762"/>
                <a:gd name="T22" fmla="*/ 2147483646 w 5216"/>
                <a:gd name="T23" fmla="*/ 2147483646 h 762"/>
                <a:gd name="T24" fmla="*/ 2147483646 w 5216"/>
                <a:gd name="T25" fmla="*/ 2147483646 h 762"/>
                <a:gd name="T26" fmla="*/ 2147483646 w 5216"/>
                <a:gd name="T27" fmla="*/ 0 h 762"/>
                <a:gd name="T28" fmla="*/ 2147483646 w 5216"/>
                <a:gd name="T29" fmla="*/ 2147483646 h 762"/>
                <a:gd name="T30" fmla="*/ 2147483646 w 5216"/>
                <a:gd name="T31" fmla="*/ 2147483646 h 762"/>
                <a:gd name="T32" fmla="*/ 0 w 5216"/>
                <a:gd name="T33" fmla="*/ 2147483646 h 762"/>
                <a:gd name="T34" fmla="*/ 2147483646 w 5216"/>
                <a:gd name="T35" fmla="*/ 2147483646 h 762"/>
                <a:gd name="T36" fmla="*/ 2147483646 w 5216"/>
                <a:gd name="T37" fmla="*/ 2147483646 h 762"/>
                <a:gd name="T38" fmla="*/ 2147483646 w 5216"/>
                <a:gd name="T39" fmla="*/ 2147483646 h 762"/>
                <a:gd name="T40" fmla="*/ 2147483646 w 5216"/>
                <a:gd name="T41" fmla="*/ 2147483646 h 762"/>
                <a:gd name="T42" fmla="*/ 2147483646 w 5216"/>
                <a:gd name="T43" fmla="*/ 2147483646 h 762"/>
                <a:gd name="T44" fmla="*/ 2147483646 w 5216"/>
                <a:gd name="T45" fmla="*/ 2147483646 h 762"/>
                <a:gd name="T46" fmla="*/ 2147483646 w 5216"/>
                <a:gd name="T47" fmla="*/ 2147483646 h 762"/>
                <a:gd name="T48" fmla="*/ 2147483646 w 5216"/>
                <a:gd name="T49" fmla="*/ 2147483646 h 762"/>
                <a:gd name="T50" fmla="*/ 2147483646 w 5216"/>
                <a:gd name="T51" fmla="*/ 2147483646 h 762"/>
                <a:gd name="T52" fmla="*/ 2147483646 w 5216"/>
                <a:gd name="T53" fmla="*/ 2147483646 h 762"/>
                <a:gd name="T54" fmla="*/ 2147483646 w 5216"/>
                <a:gd name="T55" fmla="*/ 2147483646 h 762"/>
                <a:gd name="T56" fmla="*/ 2147483646 w 5216"/>
                <a:gd name="T57" fmla="*/ 2147483646 h 762"/>
                <a:gd name="T58" fmla="*/ 2147483646 w 5216"/>
                <a:gd name="T59" fmla="*/ 2147483646 h 762"/>
                <a:gd name="T60" fmla="*/ 2147483646 w 5216"/>
                <a:gd name="T61" fmla="*/ 2147483646 h 762"/>
                <a:gd name="T62" fmla="*/ 2147483646 w 5216"/>
                <a:gd name="T63" fmla="*/ 2147483646 h 762"/>
                <a:gd name="T64" fmla="*/ 2147483646 w 5216"/>
                <a:gd name="T65" fmla="*/ 2147483646 h 762"/>
                <a:gd name="T66" fmla="*/ 2147483646 w 5216"/>
                <a:gd name="T67" fmla="*/ 2147483646 h 762"/>
                <a:gd name="T68" fmla="*/ 2147483646 w 5216"/>
                <a:gd name="T69" fmla="*/ 2147483646 h 762"/>
                <a:gd name="T70" fmla="*/ 2147483646 w 5216"/>
                <a:gd name="T71" fmla="*/ 2147483646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sz="1800"/>
            </a:p>
          </p:txBody>
        </p:sp>
        <p:sp>
          <p:nvSpPr>
            <p:cNvPr id="6" name="Freeform 22">
              <a:extLst>
                <a:ext uri="{FF2B5EF4-FFF2-40B4-BE49-F238E27FC236}">
                  <a16:creationId xmlns:a16="http://schemas.microsoft.com/office/drawing/2014/main" id="{CC5DC7FF-1F36-D2FF-1889-90328AB303B7}"/>
                </a:ext>
              </a:extLst>
            </p:cNvPr>
            <p:cNvSpPr>
              <a:spLocks/>
            </p:cNvSpPr>
            <p:nvPr/>
          </p:nvSpPr>
          <p:spPr bwMode="hidden">
            <a:xfrm>
              <a:off x="3175" y="4335463"/>
              <a:ext cx="8166100" cy="1101725"/>
            </a:xfrm>
            <a:custGeom>
              <a:avLst/>
              <a:gdLst>
                <a:gd name="T0" fmla="*/ 0 w 5144"/>
                <a:gd name="T1" fmla="*/ 2147483646 h 694"/>
                <a:gd name="T2" fmla="*/ 0 w 5144"/>
                <a:gd name="T3" fmla="*/ 2147483646 h 694"/>
                <a:gd name="T4" fmla="*/ 2147483646 w 5144"/>
                <a:gd name="T5" fmla="*/ 2147483646 h 694"/>
                <a:gd name="T6" fmla="*/ 2147483646 w 5144"/>
                <a:gd name="T7" fmla="*/ 2147483646 h 694"/>
                <a:gd name="T8" fmla="*/ 2147483646 w 5144"/>
                <a:gd name="T9" fmla="*/ 2147483646 h 694"/>
                <a:gd name="T10" fmla="*/ 2147483646 w 5144"/>
                <a:gd name="T11" fmla="*/ 2147483646 h 694"/>
                <a:gd name="T12" fmla="*/ 2147483646 w 5144"/>
                <a:gd name="T13" fmla="*/ 2147483646 h 694"/>
                <a:gd name="T14" fmla="*/ 2147483646 w 5144"/>
                <a:gd name="T15" fmla="*/ 2147483646 h 694"/>
                <a:gd name="T16" fmla="*/ 2147483646 w 5144"/>
                <a:gd name="T17" fmla="*/ 2147483646 h 694"/>
                <a:gd name="T18" fmla="*/ 2147483646 w 5144"/>
                <a:gd name="T19" fmla="*/ 2147483646 h 694"/>
                <a:gd name="T20" fmla="*/ 2147483646 w 5144"/>
                <a:gd name="T21" fmla="*/ 2147483646 h 694"/>
                <a:gd name="T22" fmla="*/ 2147483646 w 5144"/>
                <a:gd name="T23" fmla="*/ 2147483646 h 694"/>
                <a:gd name="T24" fmla="*/ 2147483646 w 5144"/>
                <a:gd name="T25" fmla="*/ 0 h 694"/>
                <a:gd name="T26" fmla="*/ 2147483646 w 5144"/>
                <a:gd name="T27" fmla="*/ 2147483646 h 694"/>
                <a:gd name="T28" fmla="*/ 2147483646 w 5144"/>
                <a:gd name="T29" fmla="*/ 2147483646 h 694"/>
                <a:gd name="T30" fmla="*/ 2147483646 w 5144"/>
                <a:gd name="T31" fmla="*/ 2147483646 h 694"/>
                <a:gd name="T32" fmla="*/ 2147483646 w 5144"/>
                <a:gd name="T33" fmla="*/ 2147483646 h 694"/>
                <a:gd name="T34" fmla="*/ 2147483646 w 5144"/>
                <a:gd name="T35" fmla="*/ 2147483646 h 694"/>
                <a:gd name="T36" fmla="*/ 2147483646 w 5144"/>
                <a:gd name="T37" fmla="*/ 2147483646 h 694"/>
                <a:gd name="T38" fmla="*/ 2147483646 w 5144"/>
                <a:gd name="T39" fmla="*/ 2147483646 h 694"/>
                <a:gd name="T40" fmla="*/ 2147483646 w 5144"/>
                <a:gd name="T41" fmla="*/ 2147483646 h 694"/>
                <a:gd name="T42" fmla="*/ 2147483646 w 5144"/>
                <a:gd name="T43" fmla="*/ 2147483646 h 694"/>
                <a:gd name="T44" fmla="*/ 2147483646 w 5144"/>
                <a:gd name="T45" fmla="*/ 2147483646 h 694"/>
                <a:gd name="T46" fmla="*/ 2147483646 w 5144"/>
                <a:gd name="T47" fmla="*/ 2147483646 h 694"/>
                <a:gd name="T48" fmla="*/ 2147483646 w 5144"/>
                <a:gd name="T49" fmla="*/ 2147483646 h 694"/>
                <a:gd name="T50" fmla="*/ 2147483646 w 5144"/>
                <a:gd name="T51" fmla="*/ 2147483646 h 694"/>
                <a:gd name="T52" fmla="*/ 2147483646 w 5144"/>
                <a:gd name="T53" fmla="*/ 2147483646 h 694"/>
                <a:gd name="T54" fmla="*/ 2147483646 w 5144"/>
                <a:gd name="T55" fmla="*/ 2147483646 h 694"/>
                <a:gd name="T56" fmla="*/ 2147483646 w 5144"/>
                <a:gd name="T57" fmla="*/ 2147483646 h 694"/>
                <a:gd name="T58" fmla="*/ 2147483646 w 5144"/>
                <a:gd name="T59" fmla="*/ 2147483646 h 694"/>
                <a:gd name="T60" fmla="*/ 2147483646 w 5144"/>
                <a:gd name="T61" fmla="*/ 2147483646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800"/>
            </a:p>
          </p:txBody>
        </p:sp>
        <p:sp>
          <p:nvSpPr>
            <p:cNvPr id="7" name="Freeform 26">
              <a:extLst>
                <a:ext uri="{FF2B5EF4-FFF2-40B4-BE49-F238E27FC236}">
                  <a16:creationId xmlns:a16="http://schemas.microsoft.com/office/drawing/2014/main" id="{2AE75BFF-05AD-7217-B07C-0F14F3D5C631}"/>
                </a:ext>
              </a:extLst>
            </p:cNvPr>
            <p:cNvSpPr>
              <a:spLocks/>
            </p:cNvSpPr>
            <p:nvPr/>
          </p:nvSpPr>
          <p:spPr bwMode="hidden">
            <a:xfrm>
              <a:off x="4156075" y="4316413"/>
              <a:ext cx="4940300" cy="927100"/>
            </a:xfrm>
            <a:custGeom>
              <a:avLst/>
              <a:gdLst>
                <a:gd name="T0" fmla="*/ 0 w 3112"/>
                <a:gd name="T1" fmla="*/ 2147483646 h 584"/>
                <a:gd name="T2" fmla="*/ 0 w 3112"/>
                <a:gd name="T3" fmla="*/ 2147483646 h 584"/>
                <a:gd name="T4" fmla="*/ 2147483646 w 3112"/>
                <a:gd name="T5" fmla="*/ 2147483646 h 584"/>
                <a:gd name="T6" fmla="*/ 2147483646 w 3112"/>
                <a:gd name="T7" fmla="*/ 2147483646 h 584"/>
                <a:gd name="T8" fmla="*/ 2147483646 w 3112"/>
                <a:gd name="T9" fmla="*/ 2147483646 h 584"/>
                <a:gd name="T10" fmla="*/ 2147483646 w 3112"/>
                <a:gd name="T11" fmla="*/ 2147483646 h 584"/>
                <a:gd name="T12" fmla="*/ 2147483646 w 3112"/>
                <a:gd name="T13" fmla="*/ 2147483646 h 584"/>
                <a:gd name="T14" fmla="*/ 2147483646 w 3112"/>
                <a:gd name="T15" fmla="*/ 2147483646 h 584"/>
                <a:gd name="T16" fmla="*/ 2147483646 w 3112"/>
                <a:gd name="T17" fmla="*/ 2147483646 h 584"/>
                <a:gd name="T18" fmla="*/ 2147483646 w 3112"/>
                <a:gd name="T19" fmla="*/ 2147483646 h 584"/>
                <a:gd name="T20" fmla="*/ 2147483646 w 3112"/>
                <a:gd name="T21" fmla="*/ 2147483646 h 584"/>
                <a:gd name="T22" fmla="*/ 2147483646 w 3112"/>
                <a:gd name="T23" fmla="*/ 2147483646 h 584"/>
                <a:gd name="T24" fmla="*/ 2147483646 w 3112"/>
                <a:gd name="T25" fmla="*/ 2147483646 h 584"/>
                <a:gd name="T26" fmla="*/ 2147483646 w 3112"/>
                <a:gd name="T27" fmla="*/ 2147483646 h 584"/>
                <a:gd name="T28" fmla="*/ 2147483646 w 3112"/>
                <a:gd name="T29" fmla="*/ 2147483646 h 584"/>
                <a:gd name="T30" fmla="*/ 2147483646 w 3112"/>
                <a:gd name="T31" fmla="*/ 2147483646 h 584"/>
                <a:gd name="T32" fmla="*/ 2147483646 w 3112"/>
                <a:gd name="T33" fmla="*/ 2147483646 h 584"/>
                <a:gd name="T34" fmla="*/ 2147483646 w 3112"/>
                <a:gd name="T35" fmla="*/ 2147483646 h 584"/>
                <a:gd name="T36" fmla="*/ 2147483646 w 3112"/>
                <a:gd name="T37" fmla="*/ 2147483646 h 584"/>
                <a:gd name="T38" fmla="*/ 2147483646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800"/>
            </a:p>
          </p:txBody>
        </p:sp>
        <p:sp useBgFill="1">
          <p:nvSpPr>
            <p:cNvPr id="8" name="Freeform 10">
              <a:extLst>
                <a:ext uri="{FF2B5EF4-FFF2-40B4-BE49-F238E27FC236}">
                  <a16:creationId xmlns:a16="http://schemas.microsoft.com/office/drawing/2014/main" id="{52D06C7B-87CB-8D95-FA30-526C9E82B10E}"/>
                </a:ext>
              </a:extLst>
            </p:cNvPr>
            <p:cNvSpPr>
              <a:spLocks/>
            </p:cNvSpPr>
            <p:nvPr/>
          </p:nvSpPr>
          <p:spPr bwMode="hidden">
            <a:xfrm>
              <a:off x="-3905251" y="4294188"/>
              <a:ext cx="13027839" cy="1892300"/>
            </a:xfrm>
            <a:custGeom>
              <a:avLst/>
              <a:gdLst>
                <a:gd name="T0" fmla="*/ 2147483646 w 8196"/>
                <a:gd name="T1" fmla="*/ 2147483646 h 1192"/>
                <a:gd name="T2" fmla="*/ 2147483646 w 8196"/>
                <a:gd name="T3" fmla="*/ 2147483646 h 1192"/>
                <a:gd name="T4" fmla="*/ 2147483646 w 8196"/>
                <a:gd name="T5" fmla="*/ 2147483646 h 1192"/>
                <a:gd name="T6" fmla="*/ 2147483646 w 8196"/>
                <a:gd name="T7" fmla="*/ 2147483646 h 1192"/>
                <a:gd name="T8" fmla="*/ 2147483646 w 8196"/>
                <a:gd name="T9" fmla="*/ 2147483646 h 1192"/>
                <a:gd name="T10" fmla="*/ 2147483646 w 8196"/>
                <a:gd name="T11" fmla="*/ 2147483646 h 1192"/>
                <a:gd name="T12" fmla="*/ 2147483646 w 8196"/>
                <a:gd name="T13" fmla="*/ 2147483646 h 1192"/>
                <a:gd name="T14" fmla="*/ 2147483646 w 8196"/>
                <a:gd name="T15" fmla="*/ 2147483646 h 1192"/>
                <a:gd name="T16" fmla="*/ 2147483646 w 8196"/>
                <a:gd name="T17" fmla="*/ 2147483646 h 1192"/>
                <a:gd name="T18" fmla="*/ 2147483646 w 8196"/>
                <a:gd name="T19" fmla="*/ 2147483646 h 1192"/>
                <a:gd name="T20" fmla="*/ 2147483646 w 8196"/>
                <a:gd name="T21" fmla="*/ 2147483646 h 1192"/>
                <a:gd name="T22" fmla="*/ 2147483646 w 8196"/>
                <a:gd name="T23" fmla="*/ 2147483646 h 1192"/>
                <a:gd name="T24" fmla="*/ 2147483646 w 8196"/>
                <a:gd name="T25" fmla="*/ 2147483646 h 1192"/>
                <a:gd name="T26" fmla="*/ 2147483646 w 8196"/>
                <a:gd name="T27" fmla="*/ 2147483646 h 1192"/>
                <a:gd name="T28" fmla="*/ 2147483646 w 8196"/>
                <a:gd name="T29" fmla="*/ 2147483646 h 1192"/>
                <a:gd name="T30" fmla="*/ 2147483646 w 8196"/>
                <a:gd name="T31" fmla="*/ 2147483646 h 1192"/>
                <a:gd name="T32" fmla="*/ 2147483646 w 8196"/>
                <a:gd name="T33" fmla="*/ 2147483646 h 1192"/>
                <a:gd name="T34" fmla="*/ 2147483646 w 8196"/>
                <a:gd name="T35" fmla="*/ 2147483646 h 1192"/>
                <a:gd name="T36" fmla="*/ 2147483646 w 8196"/>
                <a:gd name="T37" fmla="*/ 2147483646 h 1192"/>
                <a:gd name="T38" fmla="*/ 2147483646 w 8196"/>
                <a:gd name="T39" fmla="*/ 2147483646 h 1192"/>
                <a:gd name="T40" fmla="*/ 2147483646 w 8196"/>
                <a:gd name="T41" fmla="*/ 2147483646 h 1192"/>
                <a:gd name="T42" fmla="*/ 2147483646 w 8196"/>
                <a:gd name="T43" fmla="*/ 2147483646 h 1192"/>
                <a:gd name="T44" fmla="*/ 2147483646 w 8196"/>
                <a:gd name="T45" fmla="*/ 0 h 1192"/>
                <a:gd name="T46" fmla="*/ 2147483646 w 8196"/>
                <a:gd name="T47" fmla="*/ 2147483646 h 1192"/>
                <a:gd name="T48" fmla="*/ 2147483646 w 8196"/>
                <a:gd name="T49" fmla="*/ 2147483646 h 1192"/>
                <a:gd name="T50" fmla="*/ 2147483646 w 8196"/>
                <a:gd name="T51" fmla="*/ 2147483646 h 1192"/>
                <a:gd name="T52" fmla="*/ 2147483646 w 8196"/>
                <a:gd name="T53" fmla="*/ 2147483646 h 1192"/>
                <a:gd name="T54" fmla="*/ 2147483646 w 8196"/>
                <a:gd name="T55" fmla="*/ 2147483646 h 1192"/>
                <a:gd name="T56" fmla="*/ 2147483646 w 8196"/>
                <a:gd name="T57" fmla="*/ 2147483646 h 1192"/>
                <a:gd name="T58" fmla="*/ 2147483646 w 8196"/>
                <a:gd name="T59" fmla="*/ 2147483646 h 1192"/>
                <a:gd name="T60" fmla="*/ 2147483646 w 8196"/>
                <a:gd name="T61" fmla="*/ 2147483646 h 1192"/>
                <a:gd name="T62" fmla="*/ 0 w 8196"/>
                <a:gd name="T63" fmla="*/ 2147483646 h 1192"/>
                <a:gd name="T64" fmla="*/ 2147483646 w 8196"/>
                <a:gd name="T65" fmla="*/ 2147483646 h 1192"/>
                <a:gd name="T66" fmla="*/ 2147483646 w 8196"/>
                <a:gd name="T67" fmla="*/ 2147483646 h 1192"/>
                <a:gd name="T68" fmla="*/ 2147483646 w 8196"/>
                <a:gd name="T69" fmla="*/ 2147483646 h 1192"/>
                <a:gd name="T70" fmla="*/ 2147483646 w 8196"/>
                <a:gd name="T71" fmla="*/ 2147483646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sz="1800"/>
            </a:p>
          </p:txBody>
        </p:sp>
      </p:grpSp>
      <p:sp>
        <p:nvSpPr>
          <p:cNvPr id="9" name="Date Placeholder 1">
            <a:extLst>
              <a:ext uri="{FF2B5EF4-FFF2-40B4-BE49-F238E27FC236}">
                <a16:creationId xmlns:a16="http://schemas.microsoft.com/office/drawing/2014/main" id="{1494EC66-636E-AF58-20C0-BBDF7CE9E6BD}"/>
              </a:ext>
            </a:extLst>
          </p:cNvPr>
          <p:cNvSpPr>
            <a:spLocks noGrp="1"/>
          </p:cNvSpPr>
          <p:nvPr>
            <p:ph type="dt" sz="half" idx="10"/>
          </p:nvPr>
        </p:nvSpPr>
        <p:spPr/>
        <p:txBody>
          <a:bodyPr/>
          <a:lstStyle>
            <a:lvl1pPr>
              <a:defRPr/>
            </a:lvl1pPr>
          </a:lstStyle>
          <a:p>
            <a:pPr>
              <a:defRPr/>
            </a:pPr>
            <a:endParaRPr lang="en-US" altLang="ja-JP"/>
          </a:p>
        </p:txBody>
      </p:sp>
      <p:sp>
        <p:nvSpPr>
          <p:cNvPr id="10" name="Footer Placeholder 2">
            <a:extLst>
              <a:ext uri="{FF2B5EF4-FFF2-40B4-BE49-F238E27FC236}">
                <a16:creationId xmlns:a16="http://schemas.microsoft.com/office/drawing/2014/main" id="{3C38C5E1-4705-5374-59AF-E5DEAED8B706}"/>
              </a:ext>
            </a:extLst>
          </p:cNvPr>
          <p:cNvSpPr>
            <a:spLocks noGrp="1"/>
          </p:cNvSpPr>
          <p:nvPr>
            <p:ph type="ftr" sz="quarter" idx="11"/>
          </p:nvPr>
        </p:nvSpPr>
        <p:spPr/>
        <p:txBody>
          <a:bodyPr/>
          <a:lstStyle>
            <a:lvl1pPr>
              <a:defRPr/>
            </a:lvl1pPr>
          </a:lstStyle>
          <a:p>
            <a:pPr>
              <a:defRPr/>
            </a:pPr>
            <a:endParaRPr lang="en-US" altLang="ja-JP"/>
          </a:p>
        </p:txBody>
      </p:sp>
      <p:sp>
        <p:nvSpPr>
          <p:cNvPr id="11" name="Slide Number Placeholder 3">
            <a:extLst>
              <a:ext uri="{FF2B5EF4-FFF2-40B4-BE49-F238E27FC236}">
                <a16:creationId xmlns:a16="http://schemas.microsoft.com/office/drawing/2014/main" id="{A8B2491F-7989-E4DF-7217-899A25B766BD}"/>
              </a:ext>
            </a:extLst>
          </p:cNvPr>
          <p:cNvSpPr>
            <a:spLocks noGrp="1"/>
          </p:cNvSpPr>
          <p:nvPr>
            <p:ph type="sldNum" sz="quarter" idx="12"/>
          </p:nvPr>
        </p:nvSpPr>
        <p:spPr/>
        <p:txBody>
          <a:bodyPr/>
          <a:lstStyle>
            <a:lvl1pPr>
              <a:defRPr/>
            </a:lvl1pPr>
          </a:lstStyle>
          <a:p>
            <a:pPr>
              <a:defRPr/>
            </a:pPr>
            <a:fld id="{AC0DC1B0-DC0F-4B8C-97F0-BABD04235D95}" type="slidenum">
              <a:rPr lang="en-US" altLang="ja-JP"/>
              <a:pPr>
                <a:defRPr/>
              </a:pPr>
              <a:t>‹#›</a:t>
            </a:fld>
            <a:endParaRPr lang="en-US" altLang="ja-JP"/>
          </a:p>
        </p:txBody>
      </p:sp>
    </p:spTree>
    <p:extLst>
      <p:ext uri="{BB962C8B-B14F-4D97-AF65-F5344CB8AC3E}">
        <p14:creationId xmlns:p14="http://schemas.microsoft.com/office/powerpoint/2010/main" val="238724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Rounded Rectangle 14">
            <a:extLst>
              <a:ext uri="{FF2B5EF4-FFF2-40B4-BE49-F238E27FC236}">
                <a16:creationId xmlns:a16="http://schemas.microsoft.com/office/drawing/2014/main" id="{A4B1C965-B88A-B8AE-2757-5E018F23F3A1}"/>
              </a:ext>
            </a:extLst>
          </p:cNvPr>
          <p:cNvSpPr/>
          <p:nvPr/>
        </p:nvSpPr>
        <p:spPr>
          <a:xfrm>
            <a:off x="304801" y="228601"/>
            <a:ext cx="11595100"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grpSp>
        <p:nvGrpSpPr>
          <p:cNvPr id="5" name="Group 23">
            <a:extLst>
              <a:ext uri="{FF2B5EF4-FFF2-40B4-BE49-F238E27FC236}">
                <a16:creationId xmlns:a16="http://schemas.microsoft.com/office/drawing/2014/main" id="{0787C440-7B46-5CDB-7659-2235FBC7DC30}"/>
              </a:ext>
            </a:extLst>
          </p:cNvPr>
          <p:cNvGrpSpPr>
            <a:grpSpLocks noChangeAspect="1"/>
          </p:cNvGrpSpPr>
          <p:nvPr/>
        </p:nvGrpSpPr>
        <p:grpSpPr bwMode="auto">
          <a:xfrm>
            <a:off x="281517" y="714376"/>
            <a:ext cx="11631083" cy="1331913"/>
            <a:chOff x="-3905250" y="4294188"/>
            <a:chExt cx="13011150" cy="1892300"/>
          </a:xfrm>
        </p:grpSpPr>
        <p:sp>
          <p:nvSpPr>
            <p:cNvPr id="6" name="Freeform 14">
              <a:extLst>
                <a:ext uri="{FF2B5EF4-FFF2-40B4-BE49-F238E27FC236}">
                  <a16:creationId xmlns:a16="http://schemas.microsoft.com/office/drawing/2014/main" id="{5421C861-621A-5859-1229-2E1CBBADD68B}"/>
                </a:ext>
              </a:extLst>
            </p:cNvPr>
            <p:cNvSpPr>
              <a:spLocks/>
            </p:cNvSpPr>
            <p:nvPr/>
          </p:nvSpPr>
          <p:spPr bwMode="hidden">
            <a:xfrm>
              <a:off x="4810125" y="4500563"/>
              <a:ext cx="4295775" cy="1016000"/>
            </a:xfrm>
            <a:custGeom>
              <a:avLst/>
              <a:gdLst>
                <a:gd name="T0" fmla="*/ 2147483646 w 2706"/>
                <a:gd name="T1" fmla="*/ 0 h 640"/>
                <a:gd name="T2" fmla="*/ 2147483646 w 2706"/>
                <a:gd name="T3" fmla="*/ 0 h 640"/>
                <a:gd name="T4" fmla="*/ 2147483646 w 2706"/>
                <a:gd name="T5" fmla="*/ 2147483646 h 640"/>
                <a:gd name="T6" fmla="*/ 2147483646 w 2706"/>
                <a:gd name="T7" fmla="*/ 2147483646 h 640"/>
                <a:gd name="T8" fmla="*/ 2147483646 w 2706"/>
                <a:gd name="T9" fmla="*/ 2147483646 h 640"/>
                <a:gd name="T10" fmla="*/ 2147483646 w 2706"/>
                <a:gd name="T11" fmla="*/ 2147483646 h 640"/>
                <a:gd name="T12" fmla="*/ 2147483646 w 2706"/>
                <a:gd name="T13" fmla="*/ 2147483646 h 640"/>
                <a:gd name="T14" fmla="*/ 2147483646 w 2706"/>
                <a:gd name="T15" fmla="*/ 2147483646 h 640"/>
                <a:gd name="T16" fmla="*/ 2147483646 w 2706"/>
                <a:gd name="T17" fmla="*/ 2147483646 h 640"/>
                <a:gd name="T18" fmla="*/ 2147483646 w 2706"/>
                <a:gd name="T19" fmla="*/ 2147483646 h 640"/>
                <a:gd name="T20" fmla="*/ 2147483646 w 2706"/>
                <a:gd name="T21" fmla="*/ 2147483646 h 640"/>
                <a:gd name="T22" fmla="*/ 2147483646 w 2706"/>
                <a:gd name="T23" fmla="*/ 2147483646 h 640"/>
                <a:gd name="T24" fmla="*/ 2147483646 w 2706"/>
                <a:gd name="T25" fmla="*/ 2147483646 h 640"/>
                <a:gd name="T26" fmla="*/ 2147483646 w 2706"/>
                <a:gd name="T27" fmla="*/ 2147483646 h 640"/>
                <a:gd name="T28" fmla="*/ 2147483646 w 2706"/>
                <a:gd name="T29" fmla="*/ 2147483646 h 640"/>
                <a:gd name="T30" fmla="*/ 2147483646 w 2706"/>
                <a:gd name="T31" fmla="*/ 2147483646 h 640"/>
                <a:gd name="T32" fmla="*/ 2147483646 w 2706"/>
                <a:gd name="T33" fmla="*/ 2147483646 h 640"/>
                <a:gd name="T34" fmla="*/ 2147483646 w 2706"/>
                <a:gd name="T35" fmla="*/ 2147483646 h 640"/>
                <a:gd name="T36" fmla="*/ 0 w 2706"/>
                <a:gd name="T37" fmla="*/ 2147483646 h 640"/>
                <a:gd name="T38" fmla="*/ 0 w 2706"/>
                <a:gd name="T39" fmla="*/ 2147483646 h 640"/>
                <a:gd name="T40" fmla="*/ 2147483646 w 2706"/>
                <a:gd name="T41" fmla="*/ 2147483646 h 640"/>
                <a:gd name="T42" fmla="*/ 2147483646 w 2706"/>
                <a:gd name="T43" fmla="*/ 2147483646 h 640"/>
                <a:gd name="T44" fmla="*/ 2147483646 w 2706"/>
                <a:gd name="T45" fmla="*/ 2147483646 h 640"/>
                <a:gd name="T46" fmla="*/ 2147483646 w 2706"/>
                <a:gd name="T47" fmla="*/ 2147483646 h 640"/>
                <a:gd name="T48" fmla="*/ 2147483646 w 2706"/>
                <a:gd name="T49" fmla="*/ 2147483646 h 640"/>
                <a:gd name="T50" fmla="*/ 2147483646 w 2706"/>
                <a:gd name="T51" fmla="*/ 2147483646 h 640"/>
                <a:gd name="T52" fmla="*/ 2147483646 w 2706"/>
                <a:gd name="T53" fmla="*/ 2147483646 h 640"/>
                <a:gd name="T54" fmla="*/ 2147483646 w 2706"/>
                <a:gd name="T55" fmla="*/ 2147483646 h 640"/>
                <a:gd name="T56" fmla="*/ 2147483646 w 2706"/>
                <a:gd name="T57" fmla="*/ 2147483646 h 640"/>
                <a:gd name="T58" fmla="*/ 2147483646 w 2706"/>
                <a:gd name="T59" fmla="*/ 2147483646 h 640"/>
                <a:gd name="T60" fmla="*/ 2147483646 w 2706"/>
                <a:gd name="T61" fmla="*/ 2147483646 h 640"/>
                <a:gd name="T62" fmla="*/ 2147483646 w 2706"/>
                <a:gd name="T63" fmla="*/ 2147483646 h 640"/>
                <a:gd name="T64" fmla="*/ 2147483646 w 2706"/>
                <a:gd name="T65" fmla="*/ 2147483646 h 640"/>
                <a:gd name="T66" fmla="*/ 2147483646 w 2706"/>
                <a:gd name="T67" fmla="*/ 2147483646 h 640"/>
                <a:gd name="T68" fmla="*/ 2147483646 w 2706"/>
                <a:gd name="T69" fmla="*/ 2147483646 h 640"/>
                <a:gd name="T70" fmla="*/ 2147483646 w 2706"/>
                <a:gd name="T71" fmla="*/ 2147483646 h 640"/>
                <a:gd name="T72" fmla="*/ 2147483646 w 2706"/>
                <a:gd name="T73" fmla="*/ 2147483646 h 640"/>
                <a:gd name="T74" fmla="*/ 2147483646 w 2706"/>
                <a:gd name="T75" fmla="*/ 2147483646 h 640"/>
                <a:gd name="T76" fmla="*/ 2147483646 w 2706"/>
                <a:gd name="T77" fmla="*/ 2147483646 h 640"/>
                <a:gd name="T78" fmla="*/ 2147483646 w 2706"/>
                <a:gd name="T79" fmla="*/ 2147483646 h 640"/>
                <a:gd name="T80" fmla="*/ 2147483646 w 2706"/>
                <a:gd name="T81" fmla="*/ 2147483646 h 640"/>
                <a:gd name="T82" fmla="*/ 2147483646 w 2706"/>
                <a:gd name="T83" fmla="*/ 2147483646 h 640"/>
                <a:gd name="T84" fmla="*/ 2147483646 w 2706"/>
                <a:gd name="T85" fmla="*/ 2147483646 h 640"/>
                <a:gd name="T86" fmla="*/ 2147483646 w 2706"/>
                <a:gd name="T87" fmla="*/ 2147483646 h 640"/>
                <a:gd name="T88" fmla="*/ 2147483646 w 2706"/>
                <a:gd name="T89" fmla="*/ 2147483646 h 640"/>
                <a:gd name="T90" fmla="*/ 2147483646 w 2706"/>
                <a:gd name="T91" fmla="*/ 2147483646 h 640"/>
                <a:gd name="T92" fmla="*/ 2147483646 w 2706"/>
                <a:gd name="T93" fmla="*/ 2147483646 h 640"/>
                <a:gd name="T94" fmla="*/ 2147483646 w 2706"/>
                <a:gd name="T95" fmla="*/ 2147483646 h 640"/>
                <a:gd name="T96" fmla="*/ 2147483646 w 2706"/>
                <a:gd name="T97" fmla="*/ 2147483646 h 640"/>
                <a:gd name="T98" fmla="*/ 2147483646 w 2706"/>
                <a:gd name="T99" fmla="*/ 2147483646 h 640"/>
                <a:gd name="T100" fmla="*/ 2147483646 w 2706"/>
                <a:gd name="T101" fmla="*/ 2147483646 h 640"/>
                <a:gd name="T102" fmla="*/ 2147483646 w 2706"/>
                <a:gd name="T103" fmla="*/ 2147483646 h 640"/>
                <a:gd name="T104" fmla="*/ 2147483646 w 2706"/>
                <a:gd name="T105" fmla="*/ 2147483646 h 640"/>
                <a:gd name="T106" fmla="*/ 2147483646 w 2706"/>
                <a:gd name="T107" fmla="*/ 0 h 640"/>
                <a:gd name="T108" fmla="*/ 2147483646 w 2706"/>
                <a:gd name="T109" fmla="*/ 0 h 640"/>
                <a:gd name="T110" fmla="*/ 2147483646 w 2706"/>
                <a:gd name="T111" fmla="*/ 0 h 640"/>
                <a:gd name="T112" fmla="*/ 2147483646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sz="1800"/>
            </a:p>
          </p:txBody>
        </p:sp>
        <p:sp>
          <p:nvSpPr>
            <p:cNvPr id="7" name="Freeform 18">
              <a:extLst>
                <a:ext uri="{FF2B5EF4-FFF2-40B4-BE49-F238E27FC236}">
                  <a16:creationId xmlns:a16="http://schemas.microsoft.com/office/drawing/2014/main" id="{60594F2E-FCDE-4363-9958-62680C2F1E75}"/>
                </a:ext>
              </a:extLst>
            </p:cNvPr>
            <p:cNvSpPr>
              <a:spLocks/>
            </p:cNvSpPr>
            <p:nvPr/>
          </p:nvSpPr>
          <p:spPr bwMode="hidden">
            <a:xfrm>
              <a:off x="-309563" y="4318000"/>
              <a:ext cx="8280401" cy="1209675"/>
            </a:xfrm>
            <a:custGeom>
              <a:avLst/>
              <a:gdLst>
                <a:gd name="T0" fmla="*/ 2147483646 w 5216"/>
                <a:gd name="T1" fmla="*/ 2147483646 h 762"/>
                <a:gd name="T2" fmla="*/ 2147483646 w 5216"/>
                <a:gd name="T3" fmla="*/ 2147483646 h 762"/>
                <a:gd name="T4" fmla="*/ 2147483646 w 5216"/>
                <a:gd name="T5" fmla="*/ 2147483646 h 762"/>
                <a:gd name="T6" fmla="*/ 2147483646 w 5216"/>
                <a:gd name="T7" fmla="*/ 2147483646 h 762"/>
                <a:gd name="T8" fmla="*/ 2147483646 w 5216"/>
                <a:gd name="T9" fmla="*/ 2147483646 h 762"/>
                <a:gd name="T10" fmla="*/ 2147483646 w 5216"/>
                <a:gd name="T11" fmla="*/ 2147483646 h 762"/>
                <a:gd name="T12" fmla="*/ 2147483646 w 5216"/>
                <a:gd name="T13" fmla="*/ 2147483646 h 762"/>
                <a:gd name="T14" fmla="*/ 2147483646 w 5216"/>
                <a:gd name="T15" fmla="*/ 2147483646 h 762"/>
                <a:gd name="T16" fmla="*/ 2147483646 w 5216"/>
                <a:gd name="T17" fmla="*/ 2147483646 h 762"/>
                <a:gd name="T18" fmla="*/ 2147483646 w 5216"/>
                <a:gd name="T19" fmla="*/ 2147483646 h 762"/>
                <a:gd name="T20" fmla="*/ 2147483646 w 5216"/>
                <a:gd name="T21" fmla="*/ 2147483646 h 762"/>
                <a:gd name="T22" fmla="*/ 2147483646 w 5216"/>
                <a:gd name="T23" fmla="*/ 2147483646 h 762"/>
                <a:gd name="T24" fmla="*/ 2147483646 w 5216"/>
                <a:gd name="T25" fmla="*/ 2147483646 h 762"/>
                <a:gd name="T26" fmla="*/ 2147483646 w 5216"/>
                <a:gd name="T27" fmla="*/ 0 h 762"/>
                <a:gd name="T28" fmla="*/ 2147483646 w 5216"/>
                <a:gd name="T29" fmla="*/ 2147483646 h 762"/>
                <a:gd name="T30" fmla="*/ 2147483646 w 5216"/>
                <a:gd name="T31" fmla="*/ 2147483646 h 762"/>
                <a:gd name="T32" fmla="*/ 0 w 5216"/>
                <a:gd name="T33" fmla="*/ 2147483646 h 762"/>
                <a:gd name="T34" fmla="*/ 2147483646 w 5216"/>
                <a:gd name="T35" fmla="*/ 2147483646 h 762"/>
                <a:gd name="T36" fmla="*/ 2147483646 w 5216"/>
                <a:gd name="T37" fmla="*/ 2147483646 h 762"/>
                <a:gd name="T38" fmla="*/ 2147483646 w 5216"/>
                <a:gd name="T39" fmla="*/ 2147483646 h 762"/>
                <a:gd name="T40" fmla="*/ 2147483646 w 5216"/>
                <a:gd name="T41" fmla="*/ 2147483646 h 762"/>
                <a:gd name="T42" fmla="*/ 2147483646 w 5216"/>
                <a:gd name="T43" fmla="*/ 2147483646 h 762"/>
                <a:gd name="T44" fmla="*/ 2147483646 w 5216"/>
                <a:gd name="T45" fmla="*/ 2147483646 h 762"/>
                <a:gd name="T46" fmla="*/ 2147483646 w 5216"/>
                <a:gd name="T47" fmla="*/ 2147483646 h 762"/>
                <a:gd name="T48" fmla="*/ 2147483646 w 5216"/>
                <a:gd name="T49" fmla="*/ 2147483646 h 762"/>
                <a:gd name="T50" fmla="*/ 2147483646 w 5216"/>
                <a:gd name="T51" fmla="*/ 2147483646 h 762"/>
                <a:gd name="T52" fmla="*/ 2147483646 w 5216"/>
                <a:gd name="T53" fmla="*/ 2147483646 h 762"/>
                <a:gd name="T54" fmla="*/ 2147483646 w 5216"/>
                <a:gd name="T55" fmla="*/ 2147483646 h 762"/>
                <a:gd name="T56" fmla="*/ 2147483646 w 5216"/>
                <a:gd name="T57" fmla="*/ 2147483646 h 762"/>
                <a:gd name="T58" fmla="*/ 2147483646 w 5216"/>
                <a:gd name="T59" fmla="*/ 2147483646 h 762"/>
                <a:gd name="T60" fmla="*/ 2147483646 w 5216"/>
                <a:gd name="T61" fmla="*/ 2147483646 h 762"/>
                <a:gd name="T62" fmla="*/ 2147483646 w 5216"/>
                <a:gd name="T63" fmla="*/ 2147483646 h 762"/>
                <a:gd name="T64" fmla="*/ 2147483646 w 5216"/>
                <a:gd name="T65" fmla="*/ 2147483646 h 762"/>
                <a:gd name="T66" fmla="*/ 2147483646 w 5216"/>
                <a:gd name="T67" fmla="*/ 2147483646 h 762"/>
                <a:gd name="T68" fmla="*/ 2147483646 w 5216"/>
                <a:gd name="T69" fmla="*/ 2147483646 h 762"/>
                <a:gd name="T70" fmla="*/ 2147483646 w 5216"/>
                <a:gd name="T71" fmla="*/ 2147483646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sz="1800"/>
            </a:p>
          </p:txBody>
        </p:sp>
        <p:sp>
          <p:nvSpPr>
            <p:cNvPr id="8" name="Freeform 22">
              <a:extLst>
                <a:ext uri="{FF2B5EF4-FFF2-40B4-BE49-F238E27FC236}">
                  <a16:creationId xmlns:a16="http://schemas.microsoft.com/office/drawing/2014/main" id="{C4649C70-84CF-EF4C-F853-2685F0FF43A7}"/>
                </a:ext>
              </a:extLst>
            </p:cNvPr>
            <p:cNvSpPr>
              <a:spLocks/>
            </p:cNvSpPr>
            <p:nvPr/>
          </p:nvSpPr>
          <p:spPr bwMode="hidden">
            <a:xfrm>
              <a:off x="3175" y="4335463"/>
              <a:ext cx="8166100" cy="1101725"/>
            </a:xfrm>
            <a:custGeom>
              <a:avLst/>
              <a:gdLst>
                <a:gd name="T0" fmla="*/ 0 w 5144"/>
                <a:gd name="T1" fmla="*/ 2147483646 h 694"/>
                <a:gd name="T2" fmla="*/ 0 w 5144"/>
                <a:gd name="T3" fmla="*/ 2147483646 h 694"/>
                <a:gd name="T4" fmla="*/ 2147483646 w 5144"/>
                <a:gd name="T5" fmla="*/ 2147483646 h 694"/>
                <a:gd name="T6" fmla="*/ 2147483646 w 5144"/>
                <a:gd name="T7" fmla="*/ 2147483646 h 694"/>
                <a:gd name="T8" fmla="*/ 2147483646 w 5144"/>
                <a:gd name="T9" fmla="*/ 2147483646 h 694"/>
                <a:gd name="T10" fmla="*/ 2147483646 w 5144"/>
                <a:gd name="T11" fmla="*/ 2147483646 h 694"/>
                <a:gd name="T12" fmla="*/ 2147483646 w 5144"/>
                <a:gd name="T13" fmla="*/ 2147483646 h 694"/>
                <a:gd name="T14" fmla="*/ 2147483646 w 5144"/>
                <a:gd name="T15" fmla="*/ 2147483646 h 694"/>
                <a:gd name="T16" fmla="*/ 2147483646 w 5144"/>
                <a:gd name="T17" fmla="*/ 2147483646 h 694"/>
                <a:gd name="T18" fmla="*/ 2147483646 w 5144"/>
                <a:gd name="T19" fmla="*/ 2147483646 h 694"/>
                <a:gd name="T20" fmla="*/ 2147483646 w 5144"/>
                <a:gd name="T21" fmla="*/ 2147483646 h 694"/>
                <a:gd name="T22" fmla="*/ 2147483646 w 5144"/>
                <a:gd name="T23" fmla="*/ 2147483646 h 694"/>
                <a:gd name="T24" fmla="*/ 2147483646 w 5144"/>
                <a:gd name="T25" fmla="*/ 0 h 694"/>
                <a:gd name="T26" fmla="*/ 2147483646 w 5144"/>
                <a:gd name="T27" fmla="*/ 2147483646 h 694"/>
                <a:gd name="T28" fmla="*/ 2147483646 w 5144"/>
                <a:gd name="T29" fmla="*/ 2147483646 h 694"/>
                <a:gd name="T30" fmla="*/ 2147483646 w 5144"/>
                <a:gd name="T31" fmla="*/ 2147483646 h 694"/>
                <a:gd name="T32" fmla="*/ 2147483646 w 5144"/>
                <a:gd name="T33" fmla="*/ 2147483646 h 694"/>
                <a:gd name="T34" fmla="*/ 2147483646 w 5144"/>
                <a:gd name="T35" fmla="*/ 2147483646 h 694"/>
                <a:gd name="T36" fmla="*/ 2147483646 w 5144"/>
                <a:gd name="T37" fmla="*/ 2147483646 h 694"/>
                <a:gd name="T38" fmla="*/ 2147483646 w 5144"/>
                <a:gd name="T39" fmla="*/ 2147483646 h 694"/>
                <a:gd name="T40" fmla="*/ 2147483646 w 5144"/>
                <a:gd name="T41" fmla="*/ 2147483646 h 694"/>
                <a:gd name="T42" fmla="*/ 2147483646 w 5144"/>
                <a:gd name="T43" fmla="*/ 2147483646 h 694"/>
                <a:gd name="T44" fmla="*/ 2147483646 w 5144"/>
                <a:gd name="T45" fmla="*/ 2147483646 h 694"/>
                <a:gd name="T46" fmla="*/ 2147483646 w 5144"/>
                <a:gd name="T47" fmla="*/ 2147483646 h 694"/>
                <a:gd name="T48" fmla="*/ 2147483646 w 5144"/>
                <a:gd name="T49" fmla="*/ 2147483646 h 694"/>
                <a:gd name="T50" fmla="*/ 2147483646 w 5144"/>
                <a:gd name="T51" fmla="*/ 2147483646 h 694"/>
                <a:gd name="T52" fmla="*/ 2147483646 w 5144"/>
                <a:gd name="T53" fmla="*/ 2147483646 h 694"/>
                <a:gd name="T54" fmla="*/ 2147483646 w 5144"/>
                <a:gd name="T55" fmla="*/ 2147483646 h 694"/>
                <a:gd name="T56" fmla="*/ 2147483646 w 5144"/>
                <a:gd name="T57" fmla="*/ 2147483646 h 694"/>
                <a:gd name="T58" fmla="*/ 2147483646 w 5144"/>
                <a:gd name="T59" fmla="*/ 2147483646 h 694"/>
                <a:gd name="T60" fmla="*/ 2147483646 w 5144"/>
                <a:gd name="T61" fmla="*/ 2147483646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800"/>
            </a:p>
          </p:txBody>
        </p:sp>
        <p:sp>
          <p:nvSpPr>
            <p:cNvPr id="9" name="Freeform 26">
              <a:extLst>
                <a:ext uri="{FF2B5EF4-FFF2-40B4-BE49-F238E27FC236}">
                  <a16:creationId xmlns:a16="http://schemas.microsoft.com/office/drawing/2014/main" id="{08013E78-3963-7629-C8F6-E49C52F58126}"/>
                </a:ext>
              </a:extLst>
            </p:cNvPr>
            <p:cNvSpPr>
              <a:spLocks/>
            </p:cNvSpPr>
            <p:nvPr/>
          </p:nvSpPr>
          <p:spPr bwMode="hidden">
            <a:xfrm>
              <a:off x="4156075" y="4316413"/>
              <a:ext cx="4940300" cy="927100"/>
            </a:xfrm>
            <a:custGeom>
              <a:avLst/>
              <a:gdLst>
                <a:gd name="T0" fmla="*/ 0 w 3112"/>
                <a:gd name="T1" fmla="*/ 2147483646 h 584"/>
                <a:gd name="T2" fmla="*/ 0 w 3112"/>
                <a:gd name="T3" fmla="*/ 2147483646 h 584"/>
                <a:gd name="T4" fmla="*/ 2147483646 w 3112"/>
                <a:gd name="T5" fmla="*/ 2147483646 h 584"/>
                <a:gd name="T6" fmla="*/ 2147483646 w 3112"/>
                <a:gd name="T7" fmla="*/ 2147483646 h 584"/>
                <a:gd name="T8" fmla="*/ 2147483646 w 3112"/>
                <a:gd name="T9" fmla="*/ 2147483646 h 584"/>
                <a:gd name="T10" fmla="*/ 2147483646 w 3112"/>
                <a:gd name="T11" fmla="*/ 2147483646 h 584"/>
                <a:gd name="T12" fmla="*/ 2147483646 w 3112"/>
                <a:gd name="T13" fmla="*/ 2147483646 h 584"/>
                <a:gd name="T14" fmla="*/ 2147483646 w 3112"/>
                <a:gd name="T15" fmla="*/ 2147483646 h 584"/>
                <a:gd name="T16" fmla="*/ 2147483646 w 3112"/>
                <a:gd name="T17" fmla="*/ 2147483646 h 584"/>
                <a:gd name="T18" fmla="*/ 2147483646 w 3112"/>
                <a:gd name="T19" fmla="*/ 2147483646 h 584"/>
                <a:gd name="T20" fmla="*/ 2147483646 w 3112"/>
                <a:gd name="T21" fmla="*/ 2147483646 h 584"/>
                <a:gd name="T22" fmla="*/ 2147483646 w 3112"/>
                <a:gd name="T23" fmla="*/ 2147483646 h 584"/>
                <a:gd name="T24" fmla="*/ 2147483646 w 3112"/>
                <a:gd name="T25" fmla="*/ 2147483646 h 584"/>
                <a:gd name="T26" fmla="*/ 2147483646 w 3112"/>
                <a:gd name="T27" fmla="*/ 2147483646 h 584"/>
                <a:gd name="T28" fmla="*/ 2147483646 w 3112"/>
                <a:gd name="T29" fmla="*/ 2147483646 h 584"/>
                <a:gd name="T30" fmla="*/ 2147483646 w 3112"/>
                <a:gd name="T31" fmla="*/ 2147483646 h 584"/>
                <a:gd name="T32" fmla="*/ 2147483646 w 3112"/>
                <a:gd name="T33" fmla="*/ 2147483646 h 584"/>
                <a:gd name="T34" fmla="*/ 2147483646 w 3112"/>
                <a:gd name="T35" fmla="*/ 2147483646 h 584"/>
                <a:gd name="T36" fmla="*/ 2147483646 w 3112"/>
                <a:gd name="T37" fmla="*/ 2147483646 h 584"/>
                <a:gd name="T38" fmla="*/ 2147483646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800"/>
            </a:p>
          </p:txBody>
        </p:sp>
        <p:sp useBgFill="1">
          <p:nvSpPr>
            <p:cNvPr id="10" name="Freeform 28">
              <a:extLst>
                <a:ext uri="{FF2B5EF4-FFF2-40B4-BE49-F238E27FC236}">
                  <a16:creationId xmlns:a16="http://schemas.microsoft.com/office/drawing/2014/main" id="{8802A385-A373-C17A-3250-B18771370B4F}"/>
                </a:ext>
              </a:extLst>
            </p:cNvPr>
            <p:cNvSpPr>
              <a:spLocks/>
            </p:cNvSpPr>
            <p:nvPr/>
          </p:nvSpPr>
          <p:spPr bwMode="hidden">
            <a:xfrm>
              <a:off x="-3905250" y="4294188"/>
              <a:ext cx="13011150" cy="1892300"/>
            </a:xfrm>
            <a:custGeom>
              <a:avLst/>
              <a:gdLst>
                <a:gd name="T0" fmla="*/ 2147483646 w 8196"/>
                <a:gd name="T1" fmla="*/ 2147483646 h 1192"/>
                <a:gd name="T2" fmla="*/ 2147483646 w 8196"/>
                <a:gd name="T3" fmla="*/ 2147483646 h 1192"/>
                <a:gd name="T4" fmla="*/ 2147483646 w 8196"/>
                <a:gd name="T5" fmla="*/ 2147483646 h 1192"/>
                <a:gd name="T6" fmla="*/ 2147483646 w 8196"/>
                <a:gd name="T7" fmla="*/ 2147483646 h 1192"/>
                <a:gd name="T8" fmla="*/ 2147483646 w 8196"/>
                <a:gd name="T9" fmla="*/ 2147483646 h 1192"/>
                <a:gd name="T10" fmla="*/ 2147483646 w 8196"/>
                <a:gd name="T11" fmla="*/ 2147483646 h 1192"/>
                <a:gd name="T12" fmla="*/ 2147483646 w 8196"/>
                <a:gd name="T13" fmla="*/ 2147483646 h 1192"/>
                <a:gd name="T14" fmla="*/ 2147483646 w 8196"/>
                <a:gd name="T15" fmla="*/ 2147483646 h 1192"/>
                <a:gd name="T16" fmla="*/ 2147483646 w 8196"/>
                <a:gd name="T17" fmla="*/ 2147483646 h 1192"/>
                <a:gd name="T18" fmla="*/ 2147483646 w 8196"/>
                <a:gd name="T19" fmla="*/ 2147483646 h 1192"/>
                <a:gd name="T20" fmla="*/ 2147483646 w 8196"/>
                <a:gd name="T21" fmla="*/ 2147483646 h 1192"/>
                <a:gd name="T22" fmla="*/ 2147483646 w 8196"/>
                <a:gd name="T23" fmla="*/ 2147483646 h 1192"/>
                <a:gd name="T24" fmla="*/ 2147483646 w 8196"/>
                <a:gd name="T25" fmla="*/ 2147483646 h 1192"/>
                <a:gd name="T26" fmla="*/ 2147483646 w 8196"/>
                <a:gd name="T27" fmla="*/ 2147483646 h 1192"/>
                <a:gd name="T28" fmla="*/ 2147483646 w 8196"/>
                <a:gd name="T29" fmla="*/ 2147483646 h 1192"/>
                <a:gd name="T30" fmla="*/ 2147483646 w 8196"/>
                <a:gd name="T31" fmla="*/ 2147483646 h 1192"/>
                <a:gd name="T32" fmla="*/ 2147483646 w 8196"/>
                <a:gd name="T33" fmla="*/ 2147483646 h 1192"/>
                <a:gd name="T34" fmla="*/ 2147483646 w 8196"/>
                <a:gd name="T35" fmla="*/ 2147483646 h 1192"/>
                <a:gd name="T36" fmla="*/ 2147483646 w 8196"/>
                <a:gd name="T37" fmla="*/ 2147483646 h 1192"/>
                <a:gd name="T38" fmla="*/ 2147483646 w 8196"/>
                <a:gd name="T39" fmla="*/ 2147483646 h 1192"/>
                <a:gd name="T40" fmla="*/ 2147483646 w 8196"/>
                <a:gd name="T41" fmla="*/ 2147483646 h 1192"/>
                <a:gd name="T42" fmla="*/ 2147483646 w 8196"/>
                <a:gd name="T43" fmla="*/ 2147483646 h 1192"/>
                <a:gd name="T44" fmla="*/ 2147483646 w 8196"/>
                <a:gd name="T45" fmla="*/ 0 h 1192"/>
                <a:gd name="T46" fmla="*/ 2147483646 w 8196"/>
                <a:gd name="T47" fmla="*/ 2147483646 h 1192"/>
                <a:gd name="T48" fmla="*/ 2147483646 w 8196"/>
                <a:gd name="T49" fmla="*/ 2147483646 h 1192"/>
                <a:gd name="T50" fmla="*/ 2147483646 w 8196"/>
                <a:gd name="T51" fmla="*/ 2147483646 h 1192"/>
                <a:gd name="T52" fmla="*/ 2147483646 w 8196"/>
                <a:gd name="T53" fmla="*/ 2147483646 h 1192"/>
                <a:gd name="T54" fmla="*/ 2147483646 w 8196"/>
                <a:gd name="T55" fmla="*/ 2147483646 h 1192"/>
                <a:gd name="T56" fmla="*/ 2147483646 w 8196"/>
                <a:gd name="T57" fmla="*/ 2147483646 h 1192"/>
                <a:gd name="T58" fmla="*/ 2147483646 w 8196"/>
                <a:gd name="T59" fmla="*/ 2147483646 h 1192"/>
                <a:gd name="T60" fmla="*/ 2147483646 w 8196"/>
                <a:gd name="T61" fmla="*/ 2147483646 h 1192"/>
                <a:gd name="T62" fmla="*/ 0 w 8196"/>
                <a:gd name="T63" fmla="*/ 2147483646 h 1192"/>
                <a:gd name="T64" fmla="*/ 2147483646 w 8196"/>
                <a:gd name="T65" fmla="*/ 2147483646 h 1192"/>
                <a:gd name="T66" fmla="*/ 2147483646 w 8196"/>
                <a:gd name="T67" fmla="*/ 2147483646 h 1192"/>
                <a:gd name="T68" fmla="*/ 2147483646 w 8196"/>
                <a:gd name="T69" fmla="*/ 2147483646 h 1192"/>
                <a:gd name="T70" fmla="*/ 2147483646 w 8196"/>
                <a:gd name="T71" fmla="*/ 2147483646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sz="1800"/>
            </a:p>
          </p:txBody>
        </p:sp>
      </p:grpSp>
      <p:sp>
        <p:nvSpPr>
          <p:cNvPr id="4" name="Text Placeholder 3"/>
          <p:cNvSpPr>
            <a:spLocks noGrp="1"/>
          </p:cNvSpPr>
          <p:nvPr>
            <p:ph type="body" sz="half" idx="2"/>
          </p:nvPr>
        </p:nvSpPr>
        <p:spPr>
          <a:xfrm>
            <a:off x="1219200" y="3581401"/>
            <a:ext cx="44704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2" name="Title 21"/>
          <p:cNvSpPr>
            <a:spLocks noGrp="1"/>
          </p:cNvSpPr>
          <p:nvPr>
            <p:ph type="title"/>
          </p:nvPr>
        </p:nvSpPr>
        <p:spPr>
          <a:xfrm>
            <a:off x="1219200" y="2286000"/>
            <a:ext cx="4470400" cy="1252728"/>
          </a:xfrm>
        </p:spPr>
        <p:txBody>
          <a:bodyPr anchor="b">
            <a:noAutofit/>
          </a:bodyPr>
          <a:lstStyle>
            <a:lvl1pPr algn="l">
              <a:defRPr sz="3200">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6202616" y="1828800"/>
            <a:ext cx="5205435"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1" name="Date Placeholder 4">
            <a:extLst>
              <a:ext uri="{FF2B5EF4-FFF2-40B4-BE49-F238E27FC236}">
                <a16:creationId xmlns:a16="http://schemas.microsoft.com/office/drawing/2014/main" id="{521D4122-F66B-DE49-B6E9-33B17AAF454C}"/>
              </a:ext>
            </a:extLst>
          </p:cNvPr>
          <p:cNvSpPr>
            <a:spLocks noGrp="1"/>
          </p:cNvSpPr>
          <p:nvPr>
            <p:ph type="dt" sz="half" idx="10"/>
          </p:nvPr>
        </p:nvSpPr>
        <p:spPr/>
        <p:txBody>
          <a:bodyPr/>
          <a:lstStyle>
            <a:lvl1pPr>
              <a:defRPr/>
            </a:lvl1pPr>
          </a:lstStyle>
          <a:p>
            <a:pPr>
              <a:defRPr/>
            </a:pPr>
            <a:endParaRPr lang="en-US" altLang="ja-JP"/>
          </a:p>
        </p:txBody>
      </p:sp>
      <p:sp>
        <p:nvSpPr>
          <p:cNvPr id="12" name="Footer Placeholder 5">
            <a:extLst>
              <a:ext uri="{FF2B5EF4-FFF2-40B4-BE49-F238E27FC236}">
                <a16:creationId xmlns:a16="http://schemas.microsoft.com/office/drawing/2014/main" id="{69E0E025-3095-8F90-942C-126A3C5CCCA3}"/>
              </a:ext>
            </a:extLst>
          </p:cNvPr>
          <p:cNvSpPr>
            <a:spLocks noGrp="1"/>
          </p:cNvSpPr>
          <p:nvPr>
            <p:ph type="ftr" sz="quarter" idx="11"/>
          </p:nvPr>
        </p:nvSpPr>
        <p:spPr/>
        <p:txBody>
          <a:bodyPr/>
          <a:lstStyle>
            <a:lvl1pPr>
              <a:defRPr/>
            </a:lvl1pPr>
          </a:lstStyle>
          <a:p>
            <a:pPr>
              <a:defRPr/>
            </a:pPr>
            <a:endParaRPr lang="en-US" altLang="ja-JP"/>
          </a:p>
        </p:txBody>
      </p:sp>
      <p:sp>
        <p:nvSpPr>
          <p:cNvPr id="13" name="Slide Number Placeholder 6">
            <a:extLst>
              <a:ext uri="{FF2B5EF4-FFF2-40B4-BE49-F238E27FC236}">
                <a16:creationId xmlns:a16="http://schemas.microsoft.com/office/drawing/2014/main" id="{FA452965-1703-D2E5-C202-E96B309E2B52}"/>
              </a:ext>
            </a:extLst>
          </p:cNvPr>
          <p:cNvSpPr>
            <a:spLocks noGrp="1"/>
          </p:cNvSpPr>
          <p:nvPr>
            <p:ph type="sldNum" sz="quarter" idx="12"/>
          </p:nvPr>
        </p:nvSpPr>
        <p:spPr/>
        <p:txBody>
          <a:bodyPr/>
          <a:lstStyle>
            <a:lvl1pPr>
              <a:defRPr/>
            </a:lvl1pPr>
          </a:lstStyle>
          <a:p>
            <a:pPr>
              <a:defRPr/>
            </a:pPr>
            <a:fld id="{C3AAAA4E-310D-4E19-A02C-9C5440A0399A}" type="slidenum">
              <a:rPr lang="en-US" altLang="ja-JP"/>
              <a:pPr>
                <a:defRPr/>
              </a:pPr>
              <a:t>‹#›</a:t>
            </a:fld>
            <a:endParaRPr lang="en-US" altLang="ja-JP"/>
          </a:p>
        </p:txBody>
      </p:sp>
    </p:spTree>
    <p:extLst>
      <p:ext uri="{BB962C8B-B14F-4D97-AF65-F5344CB8AC3E}">
        <p14:creationId xmlns:p14="http://schemas.microsoft.com/office/powerpoint/2010/main" val="3758802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5" name="Rounded Rectangle 14">
            <a:extLst>
              <a:ext uri="{FF2B5EF4-FFF2-40B4-BE49-F238E27FC236}">
                <a16:creationId xmlns:a16="http://schemas.microsoft.com/office/drawing/2014/main" id="{46D3E310-4441-8E3C-9305-07E1325180D7}"/>
              </a:ext>
            </a:extLst>
          </p:cNvPr>
          <p:cNvSpPr/>
          <p:nvPr/>
        </p:nvSpPr>
        <p:spPr>
          <a:xfrm>
            <a:off x="304801" y="228601"/>
            <a:ext cx="11595100"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grpSp>
        <p:nvGrpSpPr>
          <p:cNvPr id="6" name="Group 8">
            <a:extLst>
              <a:ext uri="{FF2B5EF4-FFF2-40B4-BE49-F238E27FC236}">
                <a16:creationId xmlns:a16="http://schemas.microsoft.com/office/drawing/2014/main" id="{5179AF9A-33B1-020C-704E-64DA043EF420}"/>
              </a:ext>
            </a:extLst>
          </p:cNvPr>
          <p:cNvGrpSpPr>
            <a:grpSpLocks noChangeAspect="1"/>
          </p:cNvGrpSpPr>
          <p:nvPr/>
        </p:nvGrpSpPr>
        <p:grpSpPr bwMode="auto">
          <a:xfrm>
            <a:off x="281517" y="5354639"/>
            <a:ext cx="11631083" cy="1330325"/>
            <a:chOff x="-3905250" y="4294188"/>
            <a:chExt cx="13011150" cy="1892300"/>
          </a:xfrm>
        </p:grpSpPr>
        <p:sp>
          <p:nvSpPr>
            <p:cNvPr id="7" name="Freeform 14">
              <a:extLst>
                <a:ext uri="{FF2B5EF4-FFF2-40B4-BE49-F238E27FC236}">
                  <a16:creationId xmlns:a16="http://schemas.microsoft.com/office/drawing/2014/main" id="{3B9A8FD2-A7E8-48F4-8162-C39CE3CAF72F}"/>
                </a:ext>
              </a:extLst>
            </p:cNvPr>
            <p:cNvSpPr>
              <a:spLocks/>
            </p:cNvSpPr>
            <p:nvPr/>
          </p:nvSpPr>
          <p:spPr bwMode="hidden">
            <a:xfrm>
              <a:off x="4810125" y="4500563"/>
              <a:ext cx="4295775" cy="1016000"/>
            </a:xfrm>
            <a:custGeom>
              <a:avLst/>
              <a:gdLst>
                <a:gd name="T0" fmla="*/ 2147483646 w 2706"/>
                <a:gd name="T1" fmla="*/ 0 h 640"/>
                <a:gd name="T2" fmla="*/ 2147483646 w 2706"/>
                <a:gd name="T3" fmla="*/ 0 h 640"/>
                <a:gd name="T4" fmla="*/ 2147483646 w 2706"/>
                <a:gd name="T5" fmla="*/ 2147483646 h 640"/>
                <a:gd name="T6" fmla="*/ 2147483646 w 2706"/>
                <a:gd name="T7" fmla="*/ 2147483646 h 640"/>
                <a:gd name="T8" fmla="*/ 2147483646 w 2706"/>
                <a:gd name="T9" fmla="*/ 2147483646 h 640"/>
                <a:gd name="T10" fmla="*/ 2147483646 w 2706"/>
                <a:gd name="T11" fmla="*/ 2147483646 h 640"/>
                <a:gd name="T12" fmla="*/ 2147483646 w 2706"/>
                <a:gd name="T13" fmla="*/ 2147483646 h 640"/>
                <a:gd name="T14" fmla="*/ 2147483646 w 2706"/>
                <a:gd name="T15" fmla="*/ 2147483646 h 640"/>
                <a:gd name="T16" fmla="*/ 2147483646 w 2706"/>
                <a:gd name="T17" fmla="*/ 2147483646 h 640"/>
                <a:gd name="T18" fmla="*/ 2147483646 w 2706"/>
                <a:gd name="T19" fmla="*/ 2147483646 h 640"/>
                <a:gd name="T20" fmla="*/ 2147483646 w 2706"/>
                <a:gd name="T21" fmla="*/ 2147483646 h 640"/>
                <a:gd name="T22" fmla="*/ 2147483646 w 2706"/>
                <a:gd name="T23" fmla="*/ 2147483646 h 640"/>
                <a:gd name="T24" fmla="*/ 2147483646 w 2706"/>
                <a:gd name="T25" fmla="*/ 2147483646 h 640"/>
                <a:gd name="T26" fmla="*/ 2147483646 w 2706"/>
                <a:gd name="T27" fmla="*/ 2147483646 h 640"/>
                <a:gd name="T28" fmla="*/ 2147483646 w 2706"/>
                <a:gd name="T29" fmla="*/ 2147483646 h 640"/>
                <a:gd name="T30" fmla="*/ 2147483646 w 2706"/>
                <a:gd name="T31" fmla="*/ 2147483646 h 640"/>
                <a:gd name="T32" fmla="*/ 2147483646 w 2706"/>
                <a:gd name="T33" fmla="*/ 2147483646 h 640"/>
                <a:gd name="T34" fmla="*/ 2147483646 w 2706"/>
                <a:gd name="T35" fmla="*/ 2147483646 h 640"/>
                <a:gd name="T36" fmla="*/ 0 w 2706"/>
                <a:gd name="T37" fmla="*/ 2147483646 h 640"/>
                <a:gd name="T38" fmla="*/ 0 w 2706"/>
                <a:gd name="T39" fmla="*/ 2147483646 h 640"/>
                <a:gd name="T40" fmla="*/ 2147483646 w 2706"/>
                <a:gd name="T41" fmla="*/ 2147483646 h 640"/>
                <a:gd name="T42" fmla="*/ 2147483646 w 2706"/>
                <a:gd name="T43" fmla="*/ 2147483646 h 640"/>
                <a:gd name="T44" fmla="*/ 2147483646 w 2706"/>
                <a:gd name="T45" fmla="*/ 2147483646 h 640"/>
                <a:gd name="T46" fmla="*/ 2147483646 w 2706"/>
                <a:gd name="T47" fmla="*/ 2147483646 h 640"/>
                <a:gd name="T48" fmla="*/ 2147483646 w 2706"/>
                <a:gd name="T49" fmla="*/ 2147483646 h 640"/>
                <a:gd name="T50" fmla="*/ 2147483646 w 2706"/>
                <a:gd name="T51" fmla="*/ 2147483646 h 640"/>
                <a:gd name="T52" fmla="*/ 2147483646 w 2706"/>
                <a:gd name="T53" fmla="*/ 2147483646 h 640"/>
                <a:gd name="T54" fmla="*/ 2147483646 w 2706"/>
                <a:gd name="T55" fmla="*/ 2147483646 h 640"/>
                <a:gd name="T56" fmla="*/ 2147483646 w 2706"/>
                <a:gd name="T57" fmla="*/ 2147483646 h 640"/>
                <a:gd name="T58" fmla="*/ 2147483646 w 2706"/>
                <a:gd name="T59" fmla="*/ 2147483646 h 640"/>
                <a:gd name="T60" fmla="*/ 2147483646 w 2706"/>
                <a:gd name="T61" fmla="*/ 2147483646 h 640"/>
                <a:gd name="T62" fmla="*/ 2147483646 w 2706"/>
                <a:gd name="T63" fmla="*/ 2147483646 h 640"/>
                <a:gd name="T64" fmla="*/ 2147483646 w 2706"/>
                <a:gd name="T65" fmla="*/ 2147483646 h 640"/>
                <a:gd name="T66" fmla="*/ 2147483646 w 2706"/>
                <a:gd name="T67" fmla="*/ 2147483646 h 640"/>
                <a:gd name="T68" fmla="*/ 2147483646 w 2706"/>
                <a:gd name="T69" fmla="*/ 2147483646 h 640"/>
                <a:gd name="T70" fmla="*/ 2147483646 w 2706"/>
                <a:gd name="T71" fmla="*/ 2147483646 h 640"/>
                <a:gd name="T72" fmla="*/ 2147483646 w 2706"/>
                <a:gd name="T73" fmla="*/ 2147483646 h 640"/>
                <a:gd name="T74" fmla="*/ 2147483646 w 2706"/>
                <a:gd name="T75" fmla="*/ 2147483646 h 640"/>
                <a:gd name="T76" fmla="*/ 2147483646 w 2706"/>
                <a:gd name="T77" fmla="*/ 2147483646 h 640"/>
                <a:gd name="T78" fmla="*/ 2147483646 w 2706"/>
                <a:gd name="T79" fmla="*/ 2147483646 h 640"/>
                <a:gd name="T80" fmla="*/ 2147483646 w 2706"/>
                <a:gd name="T81" fmla="*/ 2147483646 h 640"/>
                <a:gd name="T82" fmla="*/ 2147483646 w 2706"/>
                <a:gd name="T83" fmla="*/ 2147483646 h 640"/>
                <a:gd name="T84" fmla="*/ 2147483646 w 2706"/>
                <a:gd name="T85" fmla="*/ 2147483646 h 640"/>
                <a:gd name="T86" fmla="*/ 2147483646 w 2706"/>
                <a:gd name="T87" fmla="*/ 2147483646 h 640"/>
                <a:gd name="T88" fmla="*/ 2147483646 w 2706"/>
                <a:gd name="T89" fmla="*/ 2147483646 h 640"/>
                <a:gd name="T90" fmla="*/ 2147483646 w 2706"/>
                <a:gd name="T91" fmla="*/ 2147483646 h 640"/>
                <a:gd name="T92" fmla="*/ 2147483646 w 2706"/>
                <a:gd name="T93" fmla="*/ 2147483646 h 640"/>
                <a:gd name="T94" fmla="*/ 2147483646 w 2706"/>
                <a:gd name="T95" fmla="*/ 2147483646 h 640"/>
                <a:gd name="T96" fmla="*/ 2147483646 w 2706"/>
                <a:gd name="T97" fmla="*/ 2147483646 h 640"/>
                <a:gd name="T98" fmla="*/ 2147483646 w 2706"/>
                <a:gd name="T99" fmla="*/ 2147483646 h 640"/>
                <a:gd name="T100" fmla="*/ 2147483646 w 2706"/>
                <a:gd name="T101" fmla="*/ 2147483646 h 640"/>
                <a:gd name="T102" fmla="*/ 2147483646 w 2706"/>
                <a:gd name="T103" fmla="*/ 2147483646 h 640"/>
                <a:gd name="T104" fmla="*/ 2147483646 w 2706"/>
                <a:gd name="T105" fmla="*/ 2147483646 h 640"/>
                <a:gd name="T106" fmla="*/ 2147483646 w 2706"/>
                <a:gd name="T107" fmla="*/ 0 h 640"/>
                <a:gd name="T108" fmla="*/ 2147483646 w 2706"/>
                <a:gd name="T109" fmla="*/ 0 h 640"/>
                <a:gd name="T110" fmla="*/ 2147483646 w 2706"/>
                <a:gd name="T111" fmla="*/ 0 h 640"/>
                <a:gd name="T112" fmla="*/ 2147483646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sz="1800"/>
            </a:p>
          </p:txBody>
        </p:sp>
        <p:sp>
          <p:nvSpPr>
            <p:cNvPr id="8" name="Freeform 18">
              <a:extLst>
                <a:ext uri="{FF2B5EF4-FFF2-40B4-BE49-F238E27FC236}">
                  <a16:creationId xmlns:a16="http://schemas.microsoft.com/office/drawing/2014/main" id="{1A6C8110-1FC8-1CB7-F5D1-2612BDF1E6C2}"/>
                </a:ext>
              </a:extLst>
            </p:cNvPr>
            <p:cNvSpPr>
              <a:spLocks/>
            </p:cNvSpPr>
            <p:nvPr/>
          </p:nvSpPr>
          <p:spPr bwMode="hidden">
            <a:xfrm>
              <a:off x="-309563" y="4318000"/>
              <a:ext cx="8280401" cy="1209675"/>
            </a:xfrm>
            <a:custGeom>
              <a:avLst/>
              <a:gdLst>
                <a:gd name="T0" fmla="*/ 2147483646 w 5216"/>
                <a:gd name="T1" fmla="*/ 2147483646 h 762"/>
                <a:gd name="T2" fmla="*/ 2147483646 w 5216"/>
                <a:gd name="T3" fmla="*/ 2147483646 h 762"/>
                <a:gd name="T4" fmla="*/ 2147483646 w 5216"/>
                <a:gd name="T5" fmla="*/ 2147483646 h 762"/>
                <a:gd name="T6" fmla="*/ 2147483646 w 5216"/>
                <a:gd name="T7" fmla="*/ 2147483646 h 762"/>
                <a:gd name="T8" fmla="*/ 2147483646 w 5216"/>
                <a:gd name="T9" fmla="*/ 2147483646 h 762"/>
                <a:gd name="T10" fmla="*/ 2147483646 w 5216"/>
                <a:gd name="T11" fmla="*/ 2147483646 h 762"/>
                <a:gd name="T12" fmla="*/ 2147483646 w 5216"/>
                <a:gd name="T13" fmla="*/ 2147483646 h 762"/>
                <a:gd name="T14" fmla="*/ 2147483646 w 5216"/>
                <a:gd name="T15" fmla="*/ 2147483646 h 762"/>
                <a:gd name="T16" fmla="*/ 2147483646 w 5216"/>
                <a:gd name="T17" fmla="*/ 2147483646 h 762"/>
                <a:gd name="T18" fmla="*/ 2147483646 w 5216"/>
                <a:gd name="T19" fmla="*/ 2147483646 h 762"/>
                <a:gd name="T20" fmla="*/ 2147483646 w 5216"/>
                <a:gd name="T21" fmla="*/ 2147483646 h 762"/>
                <a:gd name="T22" fmla="*/ 2147483646 w 5216"/>
                <a:gd name="T23" fmla="*/ 2147483646 h 762"/>
                <a:gd name="T24" fmla="*/ 2147483646 w 5216"/>
                <a:gd name="T25" fmla="*/ 2147483646 h 762"/>
                <a:gd name="T26" fmla="*/ 2147483646 w 5216"/>
                <a:gd name="T27" fmla="*/ 0 h 762"/>
                <a:gd name="T28" fmla="*/ 2147483646 w 5216"/>
                <a:gd name="T29" fmla="*/ 2147483646 h 762"/>
                <a:gd name="T30" fmla="*/ 2147483646 w 5216"/>
                <a:gd name="T31" fmla="*/ 2147483646 h 762"/>
                <a:gd name="T32" fmla="*/ 0 w 5216"/>
                <a:gd name="T33" fmla="*/ 2147483646 h 762"/>
                <a:gd name="T34" fmla="*/ 2147483646 w 5216"/>
                <a:gd name="T35" fmla="*/ 2147483646 h 762"/>
                <a:gd name="T36" fmla="*/ 2147483646 w 5216"/>
                <a:gd name="T37" fmla="*/ 2147483646 h 762"/>
                <a:gd name="T38" fmla="*/ 2147483646 w 5216"/>
                <a:gd name="T39" fmla="*/ 2147483646 h 762"/>
                <a:gd name="T40" fmla="*/ 2147483646 w 5216"/>
                <a:gd name="T41" fmla="*/ 2147483646 h 762"/>
                <a:gd name="T42" fmla="*/ 2147483646 w 5216"/>
                <a:gd name="T43" fmla="*/ 2147483646 h 762"/>
                <a:gd name="T44" fmla="*/ 2147483646 w 5216"/>
                <a:gd name="T45" fmla="*/ 2147483646 h 762"/>
                <a:gd name="T46" fmla="*/ 2147483646 w 5216"/>
                <a:gd name="T47" fmla="*/ 2147483646 h 762"/>
                <a:gd name="T48" fmla="*/ 2147483646 w 5216"/>
                <a:gd name="T49" fmla="*/ 2147483646 h 762"/>
                <a:gd name="T50" fmla="*/ 2147483646 w 5216"/>
                <a:gd name="T51" fmla="*/ 2147483646 h 762"/>
                <a:gd name="T52" fmla="*/ 2147483646 w 5216"/>
                <a:gd name="T53" fmla="*/ 2147483646 h 762"/>
                <a:gd name="T54" fmla="*/ 2147483646 w 5216"/>
                <a:gd name="T55" fmla="*/ 2147483646 h 762"/>
                <a:gd name="T56" fmla="*/ 2147483646 w 5216"/>
                <a:gd name="T57" fmla="*/ 2147483646 h 762"/>
                <a:gd name="T58" fmla="*/ 2147483646 w 5216"/>
                <a:gd name="T59" fmla="*/ 2147483646 h 762"/>
                <a:gd name="T60" fmla="*/ 2147483646 w 5216"/>
                <a:gd name="T61" fmla="*/ 2147483646 h 762"/>
                <a:gd name="T62" fmla="*/ 2147483646 w 5216"/>
                <a:gd name="T63" fmla="*/ 2147483646 h 762"/>
                <a:gd name="T64" fmla="*/ 2147483646 w 5216"/>
                <a:gd name="T65" fmla="*/ 2147483646 h 762"/>
                <a:gd name="T66" fmla="*/ 2147483646 w 5216"/>
                <a:gd name="T67" fmla="*/ 2147483646 h 762"/>
                <a:gd name="T68" fmla="*/ 2147483646 w 5216"/>
                <a:gd name="T69" fmla="*/ 2147483646 h 762"/>
                <a:gd name="T70" fmla="*/ 2147483646 w 5216"/>
                <a:gd name="T71" fmla="*/ 2147483646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sz="1800"/>
            </a:p>
          </p:txBody>
        </p:sp>
        <p:sp>
          <p:nvSpPr>
            <p:cNvPr id="9" name="Freeform 22">
              <a:extLst>
                <a:ext uri="{FF2B5EF4-FFF2-40B4-BE49-F238E27FC236}">
                  <a16:creationId xmlns:a16="http://schemas.microsoft.com/office/drawing/2014/main" id="{F1A9CDCA-FDB4-2D60-FBFF-E2E98C85AB46}"/>
                </a:ext>
              </a:extLst>
            </p:cNvPr>
            <p:cNvSpPr>
              <a:spLocks/>
            </p:cNvSpPr>
            <p:nvPr/>
          </p:nvSpPr>
          <p:spPr bwMode="hidden">
            <a:xfrm>
              <a:off x="3175" y="4335463"/>
              <a:ext cx="8166100" cy="1101725"/>
            </a:xfrm>
            <a:custGeom>
              <a:avLst/>
              <a:gdLst>
                <a:gd name="T0" fmla="*/ 0 w 5144"/>
                <a:gd name="T1" fmla="*/ 2147483646 h 694"/>
                <a:gd name="T2" fmla="*/ 0 w 5144"/>
                <a:gd name="T3" fmla="*/ 2147483646 h 694"/>
                <a:gd name="T4" fmla="*/ 2147483646 w 5144"/>
                <a:gd name="T5" fmla="*/ 2147483646 h 694"/>
                <a:gd name="T6" fmla="*/ 2147483646 w 5144"/>
                <a:gd name="T7" fmla="*/ 2147483646 h 694"/>
                <a:gd name="T8" fmla="*/ 2147483646 w 5144"/>
                <a:gd name="T9" fmla="*/ 2147483646 h 694"/>
                <a:gd name="T10" fmla="*/ 2147483646 w 5144"/>
                <a:gd name="T11" fmla="*/ 2147483646 h 694"/>
                <a:gd name="T12" fmla="*/ 2147483646 w 5144"/>
                <a:gd name="T13" fmla="*/ 2147483646 h 694"/>
                <a:gd name="T14" fmla="*/ 2147483646 w 5144"/>
                <a:gd name="T15" fmla="*/ 2147483646 h 694"/>
                <a:gd name="T16" fmla="*/ 2147483646 w 5144"/>
                <a:gd name="T17" fmla="*/ 2147483646 h 694"/>
                <a:gd name="T18" fmla="*/ 2147483646 w 5144"/>
                <a:gd name="T19" fmla="*/ 2147483646 h 694"/>
                <a:gd name="T20" fmla="*/ 2147483646 w 5144"/>
                <a:gd name="T21" fmla="*/ 2147483646 h 694"/>
                <a:gd name="T22" fmla="*/ 2147483646 w 5144"/>
                <a:gd name="T23" fmla="*/ 2147483646 h 694"/>
                <a:gd name="T24" fmla="*/ 2147483646 w 5144"/>
                <a:gd name="T25" fmla="*/ 0 h 694"/>
                <a:gd name="T26" fmla="*/ 2147483646 w 5144"/>
                <a:gd name="T27" fmla="*/ 2147483646 h 694"/>
                <a:gd name="T28" fmla="*/ 2147483646 w 5144"/>
                <a:gd name="T29" fmla="*/ 2147483646 h 694"/>
                <a:gd name="T30" fmla="*/ 2147483646 w 5144"/>
                <a:gd name="T31" fmla="*/ 2147483646 h 694"/>
                <a:gd name="T32" fmla="*/ 2147483646 w 5144"/>
                <a:gd name="T33" fmla="*/ 2147483646 h 694"/>
                <a:gd name="T34" fmla="*/ 2147483646 w 5144"/>
                <a:gd name="T35" fmla="*/ 2147483646 h 694"/>
                <a:gd name="T36" fmla="*/ 2147483646 w 5144"/>
                <a:gd name="T37" fmla="*/ 2147483646 h 694"/>
                <a:gd name="T38" fmla="*/ 2147483646 w 5144"/>
                <a:gd name="T39" fmla="*/ 2147483646 h 694"/>
                <a:gd name="T40" fmla="*/ 2147483646 w 5144"/>
                <a:gd name="T41" fmla="*/ 2147483646 h 694"/>
                <a:gd name="T42" fmla="*/ 2147483646 w 5144"/>
                <a:gd name="T43" fmla="*/ 2147483646 h 694"/>
                <a:gd name="T44" fmla="*/ 2147483646 w 5144"/>
                <a:gd name="T45" fmla="*/ 2147483646 h 694"/>
                <a:gd name="T46" fmla="*/ 2147483646 w 5144"/>
                <a:gd name="T47" fmla="*/ 2147483646 h 694"/>
                <a:gd name="T48" fmla="*/ 2147483646 w 5144"/>
                <a:gd name="T49" fmla="*/ 2147483646 h 694"/>
                <a:gd name="T50" fmla="*/ 2147483646 w 5144"/>
                <a:gd name="T51" fmla="*/ 2147483646 h 694"/>
                <a:gd name="T52" fmla="*/ 2147483646 w 5144"/>
                <a:gd name="T53" fmla="*/ 2147483646 h 694"/>
                <a:gd name="T54" fmla="*/ 2147483646 w 5144"/>
                <a:gd name="T55" fmla="*/ 2147483646 h 694"/>
                <a:gd name="T56" fmla="*/ 2147483646 w 5144"/>
                <a:gd name="T57" fmla="*/ 2147483646 h 694"/>
                <a:gd name="T58" fmla="*/ 2147483646 w 5144"/>
                <a:gd name="T59" fmla="*/ 2147483646 h 694"/>
                <a:gd name="T60" fmla="*/ 2147483646 w 5144"/>
                <a:gd name="T61" fmla="*/ 2147483646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800"/>
            </a:p>
          </p:txBody>
        </p:sp>
        <p:sp>
          <p:nvSpPr>
            <p:cNvPr id="10" name="Freeform 26">
              <a:extLst>
                <a:ext uri="{FF2B5EF4-FFF2-40B4-BE49-F238E27FC236}">
                  <a16:creationId xmlns:a16="http://schemas.microsoft.com/office/drawing/2014/main" id="{41D69D6A-4A2D-A02D-A116-04E515EF5C2C}"/>
                </a:ext>
              </a:extLst>
            </p:cNvPr>
            <p:cNvSpPr>
              <a:spLocks/>
            </p:cNvSpPr>
            <p:nvPr/>
          </p:nvSpPr>
          <p:spPr bwMode="hidden">
            <a:xfrm>
              <a:off x="4156075" y="4316413"/>
              <a:ext cx="4940300" cy="927100"/>
            </a:xfrm>
            <a:custGeom>
              <a:avLst/>
              <a:gdLst>
                <a:gd name="T0" fmla="*/ 0 w 3112"/>
                <a:gd name="T1" fmla="*/ 2147483646 h 584"/>
                <a:gd name="T2" fmla="*/ 0 w 3112"/>
                <a:gd name="T3" fmla="*/ 2147483646 h 584"/>
                <a:gd name="T4" fmla="*/ 2147483646 w 3112"/>
                <a:gd name="T5" fmla="*/ 2147483646 h 584"/>
                <a:gd name="T6" fmla="*/ 2147483646 w 3112"/>
                <a:gd name="T7" fmla="*/ 2147483646 h 584"/>
                <a:gd name="T8" fmla="*/ 2147483646 w 3112"/>
                <a:gd name="T9" fmla="*/ 2147483646 h 584"/>
                <a:gd name="T10" fmla="*/ 2147483646 w 3112"/>
                <a:gd name="T11" fmla="*/ 2147483646 h 584"/>
                <a:gd name="T12" fmla="*/ 2147483646 w 3112"/>
                <a:gd name="T13" fmla="*/ 2147483646 h 584"/>
                <a:gd name="T14" fmla="*/ 2147483646 w 3112"/>
                <a:gd name="T15" fmla="*/ 2147483646 h 584"/>
                <a:gd name="T16" fmla="*/ 2147483646 w 3112"/>
                <a:gd name="T17" fmla="*/ 2147483646 h 584"/>
                <a:gd name="T18" fmla="*/ 2147483646 w 3112"/>
                <a:gd name="T19" fmla="*/ 2147483646 h 584"/>
                <a:gd name="T20" fmla="*/ 2147483646 w 3112"/>
                <a:gd name="T21" fmla="*/ 2147483646 h 584"/>
                <a:gd name="T22" fmla="*/ 2147483646 w 3112"/>
                <a:gd name="T23" fmla="*/ 2147483646 h 584"/>
                <a:gd name="T24" fmla="*/ 2147483646 w 3112"/>
                <a:gd name="T25" fmla="*/ 2147483646 h 584"/>
                <a:gd name="T26" fmla="*/ 2147483646 w 3112"/>
                <a:gd name="T27" fmla="*/ 2147483646 h 584"/>
                <a:gd name="T28" fmla="*/ 2147483646 w 3112"/>
                <a:gd name="T29" fmla="*/ 2147483646 h 584"/>
                <a:gd name="T30" fmla="*/ 2147483646 w 3112"/>
                <a:gd name="T31" fmla="*/ 2147483646 h 584"/>
                <a:gd name="T32" fmla="*/ 2147483646 w 3112"/>
                <a:gd name="T33" fmla="*/ 2147483646 h 584"/>
                <a:gd name="T34" fmla="*/ 2147483646 w 3112"/>
                <a:gd name="T35" fmla="*/ 2147483646 h 584"/>
                <a:gd name="T36" fmla="*/ 2147483646 w 3112"/>
                <a:gd name="T37" fmla="*/ 2147483646 h 584"/>
                <a:gd name="T38" fmla="*/ 2147483646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800"/>
            </a:p>
          </p:txBody>
        </p:sp>
        <p:sp useBgFill="1">
          <p:nvSpPr>
            <p:cNvPr id="11" name="Freeform 10">
              <a:extLst>
                <a:ext uri="{FF2B5EF4-FFF2-40B4-BE49-F238E27FC236}">
                  <a16:creationId xmlns:a16="http://schemas.microsoft.com/office/drawing/2014/main" id="{E4B15B3E-0B93-E9B2-DAC1-0A38BD9EE2E9}"/>
                </a:ext>
              </a:extLst>
            </p:cNvPr>
            <p:cNvSpPr>
              <a:spLocks/>
            </p:cNvSpPr>
            <p:nvPr/>
          </p:nvSpPr>
          <p:spPr bwMode="hidden">
            <a:xfrm>
              <a:off x="-3905250" y="4294188"/>
              <a:ext cx="13011150" cy="1892300"/>
            </a:xfrm>
            <a:custGeom>
              <a:avLst/>
              <a:gdLst>
                <a:gd name="T0" fmla="*/ 2147483646 w 8196"/>
                <a:gd name="T1" fmla="*/ 2147483646 h 1192"/>
                <a:gd name="T2" fmla="*/ 2147483646 w 8196"/>
                <a:gd name="T3" fmla="*/ 2147483646 h 1192"/>
                <a:gd name="T4" fmla="*/ 2147483646 w 8196"/>
                <a:gd name="T5" fmla="*/ 2147483646 h 1192"/>
                <a:gd name="T6" fmla="*/ 2147483646 w 8196"/>
                <a:gd name="T7" fmla="*/ 2147483646 h 1192"/>
                <a:gd name="T8" fmla="*/ 2147483646 w 8196"/>
                <a:gd name="T9" fmla="*/ 2147483646 h 1192"/>
                <a:gd name="T10" fmla="*/ 2147483646 w 8196"/>
                <a:gd name="T11" fmla="*/ 2147483646 h 1192"/>
                <a:gd name="T12" fmla="*/ 2147483646 w 8196"/>
                <a:gd name="T13" fmla="*/ 2147483646 h 1192"/>
                <a:gd name="T14" fmla="*/ 2147483646 w 8196"/>
                <a:gd name="T15" fmla="*/ 2147483646 h 1192"/>
                <a:gd name="T16" fmla="*/ 2147483646 w 8196"/>
                <a:gd name="T17" fmla="*/ 2147483646 h 1192"/>
                <a:gd name="T18" fmla="*/ 2147483646 w 8196"/>
                <a:gd name="T19" fmla="*/ 2147483646 h 1192"/>
                <a:gd name="T20" fmla="*/ 2147483646 w 8196"/>
                <a:gd name="T21" fmla="*/ 2147483646 h 1192"/>
                <a:gd name="T22" fmla="*/ 2147483646 w 8196"/>
                <a:gd name="T23" fmla="*/ 2147483646 h 1192"/>
                <a:gd name="T24" fmla="*/ 2147483646 w 8196"/>
                <a:gd name="T25" fmla="*/ 2147483646 h 1192"/>
                <a:gd name="T26" fmla="*/ 2147483646 w 8196"/>
                <a:gd name="T27" fmla="*/ 2147483646 h 1192"/>
                <a:gd name="T28" fmla="*/ 2147483646 w 8196"/>
                <a:gd name="T29" fmla="*/ 2147483646 h 1192"/>
                <a:gd name="T30" fmla="*/ 2147483646 w 8196"/>
                <a:gd name="T31" fmla="*/ 2147483646 h 1192"/>
                <a:gd name="T32" fmla="*/ 2147483646 w 8196"/>
                <a:gd name="T33" fmla="*/ 2147483646 h 1192"/>
                <a:gd name="T34" fmla="*/ 2147483646 w 8196"/>
                <a:gd name="T35" fmla="*/ 2147483646 h 1192"/>
                <a:gd name="T36" fmla="*/ 2147483646 w 8196"/>
                <a:gd name="T37" fmla="*/ 2147483646 h 1192"/>
                <a:gd name="T38" fmla="*/ 2147483646 w 8196"/>
                <a:gd name="T39" fmla="*/ 2147483646 h 1192"/>
                <a:gd name="T40" fmla="*/ 2147483646 w 8196"/>
                <a:gd name="T41" fmla="*/ 2147483646 h 1192"/>
                <a:gd name="T42" fmla="*/ 2147483646 w 8196"/>
                <a:gd name="T43" fmla="*/ 2147483646 h 1192"/>
                <a:gd name="T44" fmla="*/ 2147483646 w 8196"/>
                <a:gd name="T45" fmla="*/ 0 h 1192"/>
                <a:gd name="T46" fmla="*/ 2147483646 w 8196"/>
                <a:gd name="T47" fmla="*/ 2147483646 h 1192"/>
                <a:gd name="T48" fmla="*/ 2147483646 w 8196"/>
                <a:gd name="T49" fmla="*/ 2147483646 h 1192"/>
                <a:gd name="T50" fmla="*/ 2147483646 w 8196"/>
                <a:gd name="T51" fmla="*/ 2147483646 h 1192"/>
                <a:gd name="T52" fmla="*/ 2147483646 w 8196"/>
                <a:gd name="T53" fmla="*/ 2147483646 h 1192"/>
                <a:gd name="T54" fmla="*/ 2147483646 w 8196"/>
                <a:gd name="T55" fmla="*/ 2147483646 h 1192"/>
                <a:gd name="T56" fmla="*/ 2147483646 w 8196"/>
                <a:gd name="T57" fmla="*/ 2147483646 h 1192"/>
                <a:gd name="T58" fmla="*/ 2147483646 w 8196"/>
                <a:gd name="T59" fmla="*/ 2147483646 h 1192"/>
                <a:gd name="T60" fmla="*/ 2147483646 w 8196"/>
                <a:gd name="T61" fmla="*/ 2147483646 h 1192"/>
                <a:gd name="T62" fmla="*/ 0 w 8196"/>
                <a:gd name="T63" fmla="*/ 2147483646 h 1192"/>
                <a:gd name="T64" fmla="*/ 2147483646 w 8196"/>
                <a:gd name="T65" fmla="*/ 2147483646 h 1192"/>
                <a:gd name="T66" fmla="*/ 2147483646 w 8196"/>
                <a:gd name="T67" fmla="*/ 2147483646 h 1192"/>
                <a:gd name="T68" fmla="*/ 2147483646 w 8196"/>
                <a:gd name="T69" fmla="*/ 2147483646 h 1192"/>
                <a:gd name="T70" fmla="*/ 2147483646 w 8196"/>
                <a:gd name="T71" fmla="*/ 2147483646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sz="1800"/>
            </a:p>
          </p:txBody>
        </p:sp>
      </p:grpSp>
      <p:sp>
        <p:nvSpPr>
          <p:cNvPr id="2" name="Title 1"/>
          <p:cNvSpPr>
            <a:spLocks noGrp="1"/>
          </p:cNvSpPr>
          <p:nvPr>
            <p:ph type="title"/>
          </p:nvPr>
        </p:nvSpPr>
        <p:spPr>
          <a:xfrm>
            <a:off x="6498874" y="338667"/>
            <a:ext cx="5083527" cy="2429934"/>
          </a:xfrm>
        </p:spPr>
        <p:txBody>
          <a:bodyPr anchor="b">
            <a:normAutofit/>
          </a:bodyPr>
          <a:lstStyle>
            <a:lvl1pPr algn="l">
              <a:defRPr sz="2800" b="0">
                <a:solidFill>
                  <a:srgbClr val="FFFFFF"/>
                </a:solidFill>
              </a:defRPr>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6491112" y="2785533"/>
            <a:ext cx="5091289"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Picture Placeholder 2"/>
          <p:cNvSpPr>
            <a:spLocks noGrp="1"/>
          </p:cNvSpPr>
          <p:nvPr>
            <p:ph type="pic" idx="1"/>
          </p:nvPr>
        </p:nvSpPr>
        <p:spPr>
          <a:xfrm>
            <a:off x="1117600" y="1371600"/>
            <a:ext cx="475488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endParaRPr lang="en-US" noProof="0" dirty="0"/>
          </a:p>
        </p:txBody>
      </p:sp>
      <p:sp>
        <p:nvSpPr>
          <p:cNvPr id="12" name="Date Placeholder 4">
            <a:extLst>
              <a:ext uri="{FF2B5EF4-FFF2-40B4-BE49-F238E27FC236}">
                <a16:creationId xmlns:a16="http://schemas.microsoft.com/office/drawing/2014/main" id="{D44AEE06-EBFE-BE4D-3A84-C24EE9A07F12}"/>
              </a:ext>
            </a:extLst>
          </p:cNvPr>
          <p:cNvSpPr>
            <a:spLocks noGrp="1"/>
          </p:cNvSpPr>
          <p:nvPr>
            <p:ph type="dt" sz="half" idx="10"/>
          </p:nvPr>
        </p:nvSpPr>
        <p:spPr/>
        <p:txBody>
          <a:bodyPr/>
          <a:lstStyle>
            <a:lvl1pPr>
              <a:defRPr/>
            </a:lvl1pPr>
          </a:lstStyle>
          <a:p>
            <a:pPr>
              <a:defRPr/>
            </a:pPr>
            <a:endParaRPr lang="en-US" altLang="ja-JP"/>
          </a:p>
        </p:txBody>
      </p:sp>
      <p:sp>
        <p:nvSpPr>
          <p:cNvPr id="13" name="Footer Placeholder 5">
            <a:extLst>
              <a:ext uri="{FF2B5EF4-FFF2-40B4-BE49-F238E27FC236}">
                <a16:creationId xmlns:a16="http://schemas.microsoft.com/office/drawing/2014/main" id="{F9AAD530-331F-2C9E-314A-D5C8CCD35505}"/>
              </a:ext>
            </a:extLst>
          </p:cNvPr>
          <p:cNvSpPr>
            <a:spLocks noGrp="1"/>
          </p:cNvSpPr>
          <p:nvPr>
            <p:ph type="ftr" sz="quarter" idx="11"/>
          </p:nvPr>
        </p:nvSpPr>
        <p:spPr/>
        <p:txBody>
          <a:bodyPr/>
          <a:lstStyle>
            <a:lvl1pPr>
              <a:defRPr/>
            </a:lvl1pPr>
          </a:lstStyle>
          <a:p>
            <a:pPr>
              <a:defRPr/>
            </a:pPr>
            <a:endParaRPr lang="en-US" altLang="ja-JP"/>
          </a:p>
        </p:txBody>
      </p:sp>
      <p:sp>
        <p:nvSpPr>
          <p:cNvPr id="14" name="Slide Number Placeholder 6">
            <a:extLst>
              <a:ext uri="{FF2B5EF4-FFF2-40B4-BE49-F238E27FC236}">
                <a16:creationId xmlns:a16="http://schemas.microsoft.com/office/drawing/2014/main" id="{DF11152C-6863-E0DB-476E-95A3DE5A0DAB}"/>
              </a:ext>
            </a:extLst>
          </p:cNvPr>
          <p:cNvSpPr>
            <a:spLocks noGrp="1"/>
          </p:cNvSpPr>
          <p:nvPr>
            <p:ph type="sldNum" sz="quarter" idx="12"/>
          </p:nvPr>
        </p:nvSpPr>
        <p:spPr/>
        <p:txBody>
          <a:bodyPr/>
          <a:lstStyle>
            <a:lvl1pPr>
              <a:defRPr/>
            </a:lvl1pPr>
          </a:lstStyle>
          <a:p>
            <a:pPr>
              <a:defRPr/>
            </a:pPr>
            <a:fld id="{F2383FF4-8B64-45B6-9513-4A54A8542915}" type="slidenum">
              <a:rPr lang="en-US" altLang="ja-JP"/>
              <a:pPr>
                <a:defRPr/>
              </a:pPr>
              <a:t>‹#›</a:t>
            </a:fld>
            <a:endParaRPr lang="en-US" altLang="ja-JP"/>
          </a:p>
        </p:txBody>
      </p:sp>
    </p:spTree>
    <p:extLst>
      <p:ext uri="{BB962C8B-B14F-4D97-AF65-F5344CB8AC3E}">
        <p14:creationId xmlns:p14="http://schemas.microsoft.com/office/powerpoint/2010/main" val="1905859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ounded Rectangle 13">
            <a:extLst>
              <a:ext uri="{FF2B5EF4-FFF2-40B4-BE49-F238E27FC236}">
                <a16:creationId xmlns:a16="http://schemas.microsoft.com/office/drawing/2014/main" id="{0984F70D-B847-5E8A-0E1C-7052BFA4025A}"/>
              </a:ext>
            </a:extLst>
          </p:cNvPr>
          <p:cNvSpPr/>
          <p:nvPr/>
        </p:nvSpPr>
        <p:spPr>
          <a:xfrm>
            <a:off x="304801" y="228601"/>
            <a:ext cx="11595100"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grpSp>
        <p:nvGrpSpPr>
          <p:cNvPr id="1027" name="Group 15">
            <a:extLst>
              <a:ext uri="{FF2B5EF4-FFF2-40B4-BE49-F238E27FC236}">
                <a16:creationId xmlns:a16="http://schemas.microsoft.com/office/drawing/2014/main" id="{1E8B7DEC-EEF1-9C84-3DC5-2ECC8C8DFA94}"/>
              </a:ext>
            </a:extLst>
          </p:cNvPr>
          <p:cNvGrpSpPr>
            <a:grpSpLocks noChangeAspect="1"/>
          </p:cNvGrpSpPr>
          <p:nvPr/>
        </p:nvGrpSpPr>
        <p:grpSpPr bwMode="auto">
          <a:xfrm>
            <a:off x="281517" y="1679576"/>
            <a:ext cx="11631083" cy="1330325"/>
            <a:chOff x="-3905251" y="4294188"/>
            <a:chExt cx="13027839" cy="1892300"/>
          </a:xfrm>
        </p:grpSpPr>
        <p:sp>
          <p:nvSpPr>
            <p:cNvPr id="1033" name="Freeform 14">
              <a:extLst>
                <a:ext uri="{FF2B5EF4-FFF2-40B4-BE49-F238E27FC236}">
                  <a16:creationId xmlns:a16="http://schemas.microsoft.com/office/drawing/2014/main" id="{F476D8EE-6179-CD83-CADB-7190277ACFCC}"/>
                </a:ext>
              </a:extLst>
            </p:cNvPr>
            <p:cNvSpPr>
              <a:spLocks/>
            </p:cNvSpPr>
            <p:nvPr/>
          </p:nvSpPr>
          <p:spPr bwMode="hidden">
            <a:xfrm>
              <a:off x="4810125" y="4500563"/>
              <a:ext cx="4295775" cy="1016000"/>
            </a:xfrm>
            <a:custGeom>
              <a:avLst/>
              <a:gdLst>
                <a:gd name="T0" fmla="*/ 2147483646 w 2706"/>
                <a:gd name="T1" fmla="*/ 0 h 640"/>
                <a:gd name="T2" fmla="*/ 2147483646 w 2706"/>
                <a:gd name="T3" fmla="*/ 0 h 640"/>
                <a:gd name="T4" fmla="*/ 2147483646 w 2706"/>
                <a:gd name="T5" fmla="*/ 2147483646 h 640"/>
                <a:gd name="T6" fmla="*/ 2147483646 w 2706"/>
                <a:gd name="T7" fmla="*/ 2147483646 h 640"/>
                <a:gd name="T8" fmla="*/ 2147483646 w 2706"/>
                <a:gd name="T9" fmla="*/ 2147483646 h 640"/>
                <a:gd name="T10" fmla="*/ 2147483646 w 2706"/>
                <a:gd name="T11" fmla="*/ 2147483646 h 640"/>
                <a:gd name="T12" fmla="*/ 2147483646 w 2706"/>
                <a:gd name="T13" fmla="*/ 2147483646 h 640"/>
                <a:gd name="T14" fmla="*/ 2147483646 w 2706"/>
                <a:gd name="T15" fmla="*/ 2147483646 h 640"/>
                <a:gd name="T16" fmla="*/ 2147483646 w 2706"/>
                <a:gd name="T17" fmla="*/ 2147483646 h 640"/>
                <a:gd name="T18" fmla="*/ 2147483646 w 2706"/>
                <a:gd name="T19" fmla="*/ 2147483646 h 640"/>
                <a:gd name="T20" fmla="*/ 2147483646 w 2706"/>
                <a:gd name="T21" fmla="*/ 2147483646 h 640"/>
                <a:gd name="T22" fmla="*/ 2147483646 w 2706"/>
                <a:gd name="T23" fmla="*/ 2147483646 h 640"/>
                <a:gd name="T24" fmla="*/ 2147483646 w 2706"/>
                <a:gd name="T25" fmla="*/ 2147483646 h 640"/>
                <a:gd name="T26" fmla="*/ 2147483646 w 2706"/>
                <a:gd name="T27" fmla="*/ 2147483646 h 640"/>
                <a:gd name="T28" fmla="*/ 2147483646 w 2706"/>
                <a:gd name="T29" fmla="*/ 2147483646 h 640"/>
                <a:gd name="T30" fmla="*/ 2147483646 w 2706"/>
                <a:gd name="T31" fmla="*/ 2147483646 h 640"/>
                <a:gd name="T32" fmla="*/ 2147483646 w 2706"/>
                <a:gd name="T33" fmla="*/ 2147483646 h 640"/>
                <a:gd name="T34" fmla="*/ 2147483646 w 2706"/>
                <a:gd name="T35" fmla="*/ 2147483646 h 640"/>
                <a:gd name="T36" fmla="*/ 0 w 2706"/>
                <a:gd name="T37" fmla="*/ 2147483646 h 640"/>
                <a:gd name="T38" fmla="*/ 0 w 2706"/>
                <a:gd name="T39" fmla="*/ 2147483646 h 640"/>
                <a:gd name="T40" fmla="*/ 2147483646 w 2706"/>
                <a:gd name="T41" fmla="*/ 2147483646 h 640"/>
                <a:gd name="T42" fmla="*/ 2147483646 w 2706"/>
                <a:gd name="T43" fmla="*/ 2147483646 h 640"/>
                <a:gd name="T44" fmla="*/ 2147483646 w 2706"/>
                <a:gd name="T45" fmla="*/ 2147483646 h 640"/>
                <a:gd name="T46" fmla="*/ 2147483646 w 2706"/>
                <a:gd name="T47" fmla="*/ 2147483646 h 640"/>
                <a:gd name="T48" fmla="*/ 2147483646 w 2706"/>
                <a:gd name="T49" fmla="*/ 2147483646 h 640"/>
                <a:gd name="T50" fmla="*/ 2147483646 w 2706"/>
                <a:gd name="T51" fmla="*/ 2147483646 h 640"/>
                <a:gd name="T52" fmla="*/ 2147483646 w 2706"/>
                <a:gd name="T53" fmla="*/ 2147483646 h 640"/>
                <a:gd name="T54" fmla="*/ 2147483646 w 2706"/>
                <a:gd name="T55" fmla="*/ 2147483646 h 640"/>
                <a:gd name="T56" fmla="*/ 2147483646 w 2706"/>
                <a:gd name="T57" fmla="*/ 2147483646 h 640"/>
                <a:gd name="T58" fmla="*/ 2147483646 w 2706"/>
                <a:gd name="T59" fmla="*/ 2147483646 h 640"/>
                <a:gd name="T60" fmla="*/ 2147483646 w 2706"/>
                <a:gd name="T61" fmla="*/ 2147483646 h 640"/>
                <a:gd name="T62" fmla="*/ 2147483646 w 2706"/>
                <a:gd name="T63" fmla="*/ 2147483646 h 640"/>
                <a:gd name="T64" fmla="*/ 2147483646 w 2706"/>
                <a:gd name="T65" fmla="*/ 2147483646 h 640"/>
                <a:gd name="T66" fmla="*/ 2147483646 w 2706"/>
                <a:gd name="T67" fmla="*/ 2147483646 h 640"/>
                <a:gd name="T68" fmla="*/ 2147483646 w 2706"/>
                <a:gd name="T69" fmla="*/ 2147483646 h 640"/>
                <a:gd name="T70" fmla="*/ 2147483646 w 2706"/>
                <a:gd name="T71" fmla="*/ 2147483646 h 640"/>
                <a:gd name="T72" fmla="*/ 2147483646 w 2706"/>
                <a:gd name="T73" fmla="*/ 2147483646 h 640"/>
                <a:gd name="T74" fmla="*/ 2147483646 w 2706"/>
                <a:gd name="T75" fmla="*/ 2147483646 h 640"/>
                <a:gd name="T76" fmla="*/ 2147483646 w 2706"/>
                <a:gd name="T77" fmla="*/ 2147483646 h 640"/>
                <a:gd name="T78" fmla="*/ 2147483646 w 2706"/>
                <a:gd name="T79" fmla="*/ 2147483646 h 640"/>
                <a:gd name="T80" fmla="*/ 2147483646 w 2706"/>
                <a:gd name="T81" fmla="*/ 2147483646 h 640"/>
                <a:gd name="T82" fmla="*/ 2147483646 w 2706"/>
                <a:gd name="T83" fmla="*/ 2147483646 h 640"/>
                <a:gd name="T84" fmla="*/ 2147483646 w 2706"/>
                <a:gd name="T85" fmla="*/ 2147483646 h 640"/>
                <a:gd name="T86" fmla="*/ 2147483646 w 2706"/>
                <a:gd name="T87" fmla="*/ 2147483646 h 640"/>
                <a:gd name="T88" fmla="*/ 2147483646 w 2706"/>
                <a:gd name="T89" fmla="*/ 2147483646 h 640"/>
                <a:gd name="T90" fmla="*/ 2147483646 w 2706"/>
                <a:gd name="T91" fmla="*/ 2147483646 h 640"/>
                <a:gd name="T92" fmla="*/ 2147483646 w 2706"/>
                <a:gd name="T93" fmla="*/ 2147483646 h 640"/>
                <a:gd name="T94" fmla="*/ 2147483646 w 2706"/>
                <a:gd name="T95" fmla="*/ 2147483646 h 640"/>
                <a:gd name="T96" fmla="*/ 2147483646 w 2706"/>
                <a:gd name="T97" fmla="*/ 2147483646 h 640"/>
                <a:gd name="T98" fmla="*/ 2147483646 w 2706"/>
                <a:gd name="T99" fmla="*/ 2147483646 h 640"/>
                <a:gd name="T100" fmla="*/ 2147483646 w 2706"/>
                <a:gd name="T101" fmla="*/ 2147483646 h 640"/>
                <a:gd name="T102" fmla="*/ 2147483646 w 2706"/>
                <a:gd name="T103" fmla="*/ 2147483646 h 640"/>
                <a:gd name="T104" fmla="*/ 2147483646 w 2706"/>
                <a:gd name="T105" fmla="*/ 2147483646 h 640"/>
                <a:gd name="T106" fmla="*/ 2147483646 w 2706"/>
                <a:gd name="T107" fmla="*/ 0 h 640"/>
                <a:gd name="T108" fmla="*/ 2147483646 w 2706"/>
                <a:gd name="T109" fmla="*/ 0 h 640"/>
                <a:gd name="T110" fmla="*/ 2147483646 w 2706"/>
                <a:gd name="T111" fmla="*/ 0 h 640"/>
                <a:gd name="T112" fmla="*/ 2147483646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sz="1800"/>
            </a:p>
          </p:txBody>
        </p:sp>
        <p:sp>
          <p:nvSpPr>
            <p:cNvPr id="1034" name="Freeform 18">
              <a:extLst>
                <a:ext uri="{FF2B5EF4-FFF2-40B4-BE49-F238E27FC236}">
                  <a16:creationId xmlns:a16="http://schemas.microsoft.com/office/drawing/2014/main" id="{9F8B8E75-5958-9D1C-4074-99AABC67D96D}"/>
                </a:ext>
              </a:extLst>
            </p:cNvPr>
            <p:cNvSpPr>
              <a:spLocks/>
            </p:cNvSpPr>
            <p:nvPr/>
          </p:nvSpPr>
          <p:spPr bwMode="hidden">
            <a:xfrm>
              <a:off x="-309563" y="4318000"/>
              <a:ext cx="8280401" cy="1209675"/>
            </a:xfrm>
            <a:custGeom>
              <a:avLst/>
              <a:gdLst>
                <a:gd name="T0" fmla="*/ 2147483646 w 5216"/>
                <a:gd name="T1" fmla="*/ 2147483646 h 762"/>
                <a:gd name="T2" fmla="*/ 2147483646 w 5216"/>
                <a:gd name="T3" fmla="*/ 2147483646 h 762"/>
                <a:gd name="T4" fmla="*/ 2147483646 w 5216"/>
                <a:gd name="T5" fmla="*/ 2147483646 h 762"/>
                <a:gd name="T6" fmla="*/ 2147483646 w 5216"/>
                <a:gd name="T7" fmla="*/ 2147483646 h 762"/>
                <a:gd name="T8" fmla="*/ 2147483646 w 5216"/>
                <a:gd name="T9" fmla="*/ 2147483646 h 762"/>
                <a:gd name="T10" fmla="*/ 2147483646 w 5216"/>
                <a:gd name="T11" fmla="*/ 2147483646 h 762"/>
                <a:gd name="T12" fmla="*/ 2147483646 w 5216"/>
                <a:gd name="T13" fmla="*/ 2147483646 h 762"/>
                <a:gd name="T14" fmla="*/ 2147483646 w 5216"/>
                <a:gd name="T15" fmla="*/ 2147483646 h 762"/>
                <a:gd name="T16" fmla="*/ 2147483646 w 5216"/>
                <a:gd name="T17" fmla="*/ 2147483646 h 762"/>
                <a:gd name="T18" fmla="*/ 2147483646 w 5216"/>
                <a:gd name="T19" fmla="*/ 2147483646 h 762"/>
                <a:gd name="T20" fmla="*/ 2147483646 w 5216"/>
                <a:gd name="T21" fmla="*/ 2147483646 h 762"/>
                <a:gd name="T22" fmla="*/ 2147483646 w 5216"/>
                <a:gd name="T23" fmla="*/ 2147483646 h 762"/>
                <a:gd name="T24" fmla="*/ 2147483646 w 5216"/>
                <a:gd name="T25" fmla="*/ 2147483646 h 762"/>
                <a:gd name="T26" fmla="*/ 2147483646 w 5216"/>
                <a:gd name="T27" fmla="*/ 0 h 762"/>
                <a:gd name="T28" fmla="*/ 2147483646 w 5216"/>
                <a:gd name="T29" fmla="*/ 2147483646 h 762"/>
                <a:gd name="T30" fmla="*/ 2147483646 w 5216"/>
                <a:gd name="T31" fmla="*/ 2147483646 h 762"/>
                <a:gd name="T32" fmla="*/ 0 w 5216"/>
                <a:gd name="T33" fmla="*/ 2147483646 h 762"/>
                <a:gd name="T34" fmla="*/ 2147483646 w 5216"/>
                <a:gd name="T35" fmla="*/ 2147483646 h 762"/>
                <a:gd name="T36" fmla="*/ 2147483646 w 5216"/>
                <a:gd name="T37" fmla="*/ 2147483646 h 762"/>
                <a:gd name="T38" fmla="*/ 2147483646 w 5216"/>
                <a:gd name="T39" fmla="*/ 2147483646 h 762"/>
                <a:gd name="T40" fmla="*/ 2147483646 w 5216"/>
                <a:gd name="T41" fmla="*/ 2147483646 h 762"/>
                <a:gd name="T42" fmla="*/ 2147483646 w 5216"/>
                <a:gd name="T43" fmla="*/ 2147483646 h 762"/>
                <a:gd name="T44" fmla="*/ 2147483646 w 5216"/>
                <a:gd name="T45" fmla="*/ 2147483646 h 762"/>
                <a:gd name="T46" fmla="*/ 2147483646 w 5216"/>
                <a:gd name="T47" fmla="*/ 2147483646 h 762"/>
                <a:gd name="T48" fmla="*/ 2147483646 w 5216"/>
                <a:gd name="T49" fmla="*/ 2147483646 h 762"/>
                <a:gd name="T50" fmla="*/ 2147483646 w 5216"/>
                <a:gd name="T51" fmla="*/ 2147483646 h 762"/>
                <a:gd name="T52" fmla="*/ 2147483646 w 5216"/>
                <a:gd name="T53" fmla="*/ 2147483646 h 762"/>
                <a:gd name="T54" fmla="*/ 2147483646 w 5216"/>
                <a:gd name="T55" fmla="*/ 2147483646 h 762"/>
                <a:gd name="T56" fmla="*/ 2147483646 w 5216"/>
                <a:gd name="T57" fmla="*/ 2147483646 h 762"/>
                <a:gd name="T58" fmla="*/ 2147483646 w 5216"/>
                <a:gd name="T59" fmla="*/ 2147483646 h 762"/>
                <a:gd name="T60" fmla="*/ 2147483646 w 5216"/>
                <a:gd name="T61" fmla="*/ 2147483646 h 762"/>
                <a:gd name="T62" fmla="*/ 2147483646 w 5216"/>
                <a:gd name="T63" fmla="*/ 2147483646 h 762"/>
                <a:gd name="T64" fmla="*/ 2147483646 w 5216"/>
                <a:gd name="T65" fmla="*/ 2147483646 h 762"/>
                <a:gd name="T66" fmla="*/ 2147483646 w 5216"/>
                <a:gd name="T67" fmla="*/ 2147483646 h 762"/>
                <a:gd name="T68" fmla="*/ 2147483646 w 5216"/>
                <a:gd name="T69" fmla="*/ 2147483646 h 762"/>
                <a:gd name="T70" fmla="*/ 2147483646 w 5216"/>
                <a:gd name="T71" fmla="*/ 2147483646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sz="1800"/>
            </a:p>
          </p:txBody>
        </p:sp>
        <p:sp>
          <p:nvSpPr>
            <p:cNvPr id="1035" name="Freeform 22">
              <a:extLst>
                <a:ext uri="{FF2B5EF4-FFF2-40B4-BE49-F238E27FC236}">
                  <a16:creationId xmlns:a16="http://schemas.microsoft.com/office/drawing/2014/main" id="{BF5D2712-C317-FC50-4969-3AA12DEB06FC}"/>
                </a:ext>
              </a:extLst>
            </p:cNvPr>
            <p:cNvSpPr>
              <a:spLocks/>
            </p:cNvSpPr>
            <p:nvPr/>
          </p:nvSpPr>
          <p:spPr bwMode="hidden">
            <a:xfrm>
              <a:off x="3175" y="4335463"/>
              <a:ext cx="8166100" cy="1101725"/>
            </a:xfrm>
            <a:custGeom>
              <a:avLst/>
              <a:gdLst>
                <a:gd name="T0" fmla="*/ 0 w 5144"/>
                <a:gd name="T1" fmla="*/ 2147483646 h 694"/>
                <a:gd name="T2" fmla="*/ 0 w 5144"/>
                <a:gd name="T3" fmla="*/ 2147483646 h 694"/>
                <a:gd name="T4" fmla="*/ 2147483646 w 5144"/>
                <a:gd name="T5" fmla="*/ 2147483646 h 694"/>
                <a:gd name="T6" fmla="*/ 2147483646 w 5144"/>
                <a:gd name="T7" fmla="*/ 2147483646 h 694"/>
                <a:gd name="T8" fmla="*/ 2147483646 w 5144"/>
                <a:gd name="T9" fmla="*/ 2147483646 h 694"/>
                <a:gd name="T10" fmla="*/ 2147483646 w 5144"/>
                <a:gd name="T11" fmla="*/ 2147483646 h 694"/>
                <a:gd name="T12" fmla="*/ 2147483646 w 5144"/>
                <a:gd name="T13" fmla="*/ 2147483646 h 694"/>
                <a:gd name="T14" fmla="*/ 2147483646 w 5144"/>
                <a:gd name="T15" fmla="*/ 2147483646 h 694"/>
                <a:gd name="T16" fmla="*/ 2147483646 w 5144"/>
                <a:gd name="T17" fmla="*/ 2147483646 h 694"/>
                <a:gd name="T18" fmla="*/ 2147483646 w 5144"/>
                <a:gd name="T19" fmla="*/ 2147483646 h 694"/>
                <a:gd name="T20" fmla="*/ 2147483646 w 5144"/>
                <a:gd name="T21" fmla="*/ 2147483646 h 694"/>
                <a:gd name="T22" fmla="*/ 2147483646 w 5144"/>
                <a:gd name="T23" fmla="*/ 2147483646 h 694"/>
                <a:gd name="T24" fmla="*/ 2147483646 w 5144"/>
                <a:gd name="T25" fmla="*/ 0 h 694"/>
                <a:gd name="T26" fmla="*/ 2147483646 w 5144"/>
                <a:gd name="T27" fmla="*/ 2147483646 h 694"/>
                <a:gd name="T28" fmla="*/ 2147483646 w 5144"/>
                <a:gd name="T29" fmla="*/ 2147483646 h 694"/>
                <a:gd name="T30" fmla="*/ 2147483646 w 5144"/>
                <a:gd name="T31" fmla="*/ 2147483646 h 694"/>
                <a:gd name="T32" fmla="*/ 2147483646 w 5144"/>
                <a:gd name="T33" fmla="*/ 2147483646 h 694"/>
                <a:gd name="T34" fmla="*/ 2147483646 w 5144"/>
                <a:gd name="T35" fmla="*/ 2147483646 h 694"/>
                <a:gd name="T36" fmla="*/ 2147483646 w 5144"/>
                <a:gd name="T37" fmla="*/ 2147483646 h 694"/>
                <a:gd name="T38" fmla="*/ 2147483646 w 5144"/>
                <a:gd name="T39" fmla="*/ 2147483646 h 694"/>
                <a:gd name="T40" fmla="*/ 2147483646 w 5144"/>
                <a:gd name="T41" fmla="*/ 2147483646 h 694"/>
                <a:gd name="T42" fmla="*/ 2147483646 w 5144"/>
                <a:gd name="T43" fmla="*/ 2147483646 h 694"/>
                <a:gd name="T44" fmla="*/ 2147483646 w 5144"/>
                <a:gd name="T45" fmla="*/ 2147483646 h 694"/>
                <a:gd name="T46" fmla="*/ 2147483646 w 5144"/>
                <a:gd name="T47" fmla="*/ 2147483646 h 694"/>
                <a:gd name="T48" fmla="*/ 2147483646 w 5144"/>
                <a:gd name="T49" fmla="*/ 2147483646 h 694"/>
                <a:gd name="T50" fmla="*/ 2147483646 w 5144"/>
                <a:gd name="T51" fmla="*/ 2147483646 h 694"/>
                <a:gd name="T52" fmla="*/ 2147483646 w 5144"/>
                <a:gd name="T53" fmla="*/ 2147483646 h 694"/>
                <a:gd name="T54" fmla="*/ 2147483646 w 5144"/>
                <a:gd name="T55" fmla="*/ 2147483646 h 694"/>
                <a:gd name="T56" fmla="*/ 2147483646 w 5144"/>
                <a:gd name="T57" fmla="*/ 2147483646 h 694"/>
                <a:gd name="T58" fmla="*/ 2147483646 w 5144"/>
                <a:gd name="T59" fmla="*/ 2147483646 h 694"/>
                <a:gd name="T60" fmla="*/ 2147483646 w 5144"/>
                <a:gd name="T61" fmla="*/ 2147483646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800"/>
            </a:p>
          </p:txBody>
        </p:sp>
        <p:sp>
          <p:nvSpPr>
            <p:cNvPr id="1036" name="Freeform 26">
              <a:extLst>
                <a:ext uri="{FF2B5EF4-FFF2-40B4-BE49-F238E27FC236}">
                  <a16:creationId xmlns:a16="http://schemas.microsoft.com/office/drawing/2014/main" id="{EF90651A-4846-3CB3-2957-ABDF65582A38}"/>
                </a:ext>
              </a:extLst>
            </p:cNvPr>
            <p:cNvSpPr>
              <a:spLocks/>
            </p:cNvSpPr>
            <p:nvPr/>
          </p:nvSpPr>
          <p:spPr bwMode="hidden">
            <a:xfrm>
              <a:off x="4156075" y="4316413"/>
              <a:ext cx="4940300" cy="927100"/>
            </a:xfrm>
            <a:custGeom>
              <a:avLst/>
              <a:gdLst>
                <a:gd name="T0" fmla="*/ 0 w 3112"/>
                <a:gd name="T1" fmla="*/ 2147483646 h 584"/>
                <a:gd name="T2" fmla="*/ 0 w 3112"/>
                <a:gd name="T3" fmla="*/ 2147483646 h 584"/>
                <a:gd name="T4" fmla="*/ 2147483646 w 3112"/>
                <a:gd name="T5" fmla="*/ 2147483646 h 584"/>
                <a:gd name="T6" fmla="*/ 2147483646 w 3112"/>
                <a:gd name="T7" fmla="*/ 2147483646 h 584"/>
                <a:gd name="T8" fmla="*/ 2147483646 w 3112"/>
                <a:gd name="T9" fmla="*/ 2147483646 h 584"/>
                <a:gd name="T10" fmla="*/ 2147483646 w 3112"/>
                <a:gd name="T11" fmla="*/ 2147483646 h 584"/>
                <a:gd name="T12" fmla="*/ 2147483646 w 3112"/>
                <a:gd name="T13" fmla="*/ 2147483646 h 584"/>
                <a:gd name="T14" fmla="*/ 2147483646 w 3112"/>
                <a:gd name="T15" fmla="*/ 2147483646 h 584"/>
                <a:gd name="T16" fmla="*/ 2147483646 w 3112"/>
                <a:gd name="T17" fmla="*/ 2147483646 h 584"/>
                <a:gd name="T18" fmla="*/ 2147483646 w 3112"/>
                <a:gd name="T19" fmla="*/ 2147483646 h 584"/>
                <a:gd name="T20" fmla="*/ 2147483646 w 3112"/>
                <a:gd name="T21" fmla="*/ 2147483646 h 584"/>
                <a:gd name="T22" fmla="*/ 2147483646 w 3112"/>
                <a:gd name="T23" fmla="*/ 2147483646 h 584"/>
                <a:gd name="T24" fmla="*/ 2147483646 w 3112"/>
                <a:gd name="T25" fmla="*/ 2147483646 h 584"/>
                <a:gd name="T26" fmla="*/ 2147483646 w 3112"/>
                <a:gd name="T27" fmla="*/ 2147483646 h 584"/>
                <a:gd name="T28" fmla="*/ 2147483646 w 3112"/>
                <a:gd name="T29" fmla="*/ 2147483646 h 584"/>
                <a:gd name="T30" fmla="*/ 2147483646 w 3112"/>
                <a:gd name="T31" fmla="*/ 2147483646 h 584"/>
                <a:gd name="T32" fmla="*/ 2147483646 w 3112"/>
                <a:gd name="T33" fmla="*/ 2147483646 h 584"/>
                <a:gd name="T34" fmla="*/ 2147483646 w 3112"/>
                <a:gd name="T35" fmla="*/ 2147483646 h 584"/>
                <a:gd name="T36" fmla="*/ 2147483646 w 3112"/>
                <a:gd name="T37" fmla="*/ 2147483646 h 584"/>
                <a:gd name="T38" fmla="*/ 2147483646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800"/>
            </a:p>
          </p:txBody>
        </p:sp>
        <p:sp useBgFill="1">
          <p:nvSpPr>
            <p:cNvPr id="1037" name="Freeform 10">
              <a:extLst>
                <a:ext uri="{FF2B5EF4-FFF2-40B4-BE49-F238E27FC236}">
                  <a16:creationId xmlns:a16="http://schemas.microsoft.com/office/drawing/2014/main" id="{43280776-6690-CBA5-2C86-861ADD0DEC0B}"/>
                </a:ext>
              </a:extLst>
            </p:cNvPr>
            <p:cNvSpPr>
              <a:spLocks/>
            </p:cNvSpPr>
            <p:nvPr/>
          </p:nvSpPr>
          <p:spPr bwMode="hidden">
            <a:xfrm>
              <a:off x="-3905251" y="4294188"/>
              <a:ext cx="13027839" cy="1892300"/>
            </a:xfrm>
            <a:custGeom>
              <a:avLst/>
              <a:gdLst>
                <a:gd name="T0" fmla="*/ 2147483646 w 8196"/>
                <a:gd name="T1" fmla="*/ 2147483646 h 1192"/>
                <a:gd name="T2" fmla="*/ 2147483646 w 8196"/>
                <a:gd name="T3" fmla="*/ 2147483646 h 1192"/>
                <a:gd name="T4" fmla="*/ 2147483646 w 8196"/>
                <a:gd name="T5" fmla="*/ 2147483646 h 1192"/>
                <a:gd name="T6" fmla="*/ 2147483646 w 8196"/>
                <a:gd name="T7" fmla="*/ 2147483646 h 1192"/>
                <a:gd name="T8" fmla="*/ 2147483646 w 8196"/>
                <a:gd name="T9" fmla="*/ 2147483646 h 1192"/>
                <a:gd name="T10" fmla="*/ 2147483646 w 8196"/>
                <a:gd name="T11" fmla="*/ 2147483646 h 1192"/>
                <a:gd name="T12" fmla="*/ 2147483646 w 8196"/>
                <a:gd name="T13" fmla="*/ 2147483646 h 1192"/>
                <a:gd name="T14" fmla="*/ 2147483646 w 8196"/>
                <a:gd name="T15" fmla="*/ 2147483646 h 1192"/>
                <a:gd name="T16" fmla="*/ 2147483646 w 8196"/>
                <a:gd name="T17" fmla="*/ 2147483646 h 1192"/>
                <a:gd name="T18" fmla="*/ 2147483646 w 8196"/>
                <a:gd name="T19" fmla="*/ 2147483646 h 1192"/>
                <a:gd name="T20" fmla="*/ 2147483646 w 8196"/>
                <a:gd name="T21" fmla="*/ 2147483646 h 1192"/>
                <a:gd name="T22" fmla="*/ 2147483646 w 8196"/>
                <a:gd name="T23" fmla="*/ 2147483646 h 1192"/>
                <a:gd name="T24" fmla="*/ 2147483646 w 8196"/>
                <a:gd name="T25" fmla="*/ 2147483646 h 1192"/>
                <a:gd name="T26" fmla="*/ 2147483646 w 8196"/>
                <a:gd name="T27" fmla="*/ 2147483646 h 1192"/>
                <a:gd name="T28" fmla="*/ 2147483646 w 8196"/>
                <a:gd name="T29" fmla="*/ 2147483646 h 1192"/>
                <a:gd name="T30" fmla="*/ 2147483646 w 8196"/>
                <a:gd name="T31" fmla="*/ 2147483646 h 1192"/>
                <a:gd name="T32" fmla="*/ 2147483646 w 8196"/>
                <a:gd name="T33" fmla="*/ 2147483646 h 1192"/>
                <a:gd name="T34" fmla="*/ 2147483646 w 8196"/>
                <a:gd name="T35" fmla="*/ 2147483646 h 1192"/>
                <a:gd name="T36" fmla="*/ 2147483646 w 8196"/>
                <a:gd name="T37" fmla="*/ 2147483646 h 1192"/>
                <a:gd name="T38" fmla="*/ 2147483646 w 8196"/>
                <a:gd name="T39" fmla="*/ 2147483646 h 1192"/>
                <a:gd name="T40" fmla="*/ 2147483646 w 8196"/>
                <a:gd name="T41" fmla="*/ 2147483646 h 1192"/>
                <a:gd name="T42" fmla="*/ 2147483646 w 8196"/>
                <a:gd name="T43" fmla="*/ 2147483646 h 1192"/>
                <a:gd name="T44" fmla="*/ 2147483646 w 8196"/>
                <a:gd name="T45" fmla="*/ 0 h 1192"/>
                <a:gd name="T46" fmla="*/ 2147483646 w 8196"/>
                <a:gd name="T47" fmla="*/ 2147483646 h 1192"/>
                <a:gd name="T48" fmla="*/ 2147483646 w 8196"/>
                <a:gd name="T49" fmla="*/ 2147483646 h 1192"/>
                <a:gd name="T50" fmla="*/ 2147483646 w 8196"/>
                <a:gd name="T51" fmla="*/ 2147483646 h 1192"/>
                <a:gd name="T52" fmla="*/ 2147483646 w 8196"/>
                <a:gd name="T53" fmla="*/ 2147483646 h 1192"/>
                <a:gd name="T54" fmla="*/ 2147483646 w 8196"/>
                <a:gd name="T55" fmla="*/ 2147483646 h 1192"/>
                <a:gd name="T56" fmla="*/ 2147483646 w 8196"/>
                <a:gd name="T57" fmla="*/ 2147483646 h 1192"/>
                <a:gd name="T58" fmla="*/ 2147483646 w 8196"/>
                <a:gd name="T59" fmla="*/ 2147483646 h 1192"/>
                <a:gd name="T60" fmla="*/ 2147483646 w 8196"/>
                <a:gd name="T61" fmla="*/ 2147483646 h 1192"/>
                <a:gd name="T62" fmla="*/ 0 w 8196"/>
                <a:gd name="T63" fmla="*/ 2147483646 h 1192"/>
                <a:gd name="T64" fmla="*/ 2147483646 w 8196"/>
                <a:gd name="T65" fmla="*/ 2147483646 h 1192"/>
                <a:gd name="T66" fmla="*/ 2147483646 w 8196"/>
                <a:gd name="T67" fmla="*/ 2147483646 h 1192"/>
                <a:gd name="T68" fmla="*/ 2147483646 w 8196"/>
                <a:gd name="T69" fmla="*/ 2147483646 h 1192"/>
                <a:gd name="T70" fmla="*/ 2147483646 w 8196"/>
                <a:gd name="T71" fmla="*/ 2147483646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sz="1800"/>
            </a:p>
          </p:txBody>
        </p:sp>
      </p:grpSp>
      <p:sp>
        <p:nvSpPr>
          <p:cNvPr id="1028" name="Title Placeholder 1">
            <a:extLst>
              <a:ext uri="{FF2B5EF4-FFF2-40B4-BE49-F238E27FC236}">
                <a16:creationId xmlns:a16="http://schemas.microsoft.com/office/drawing/2014/main" id="{3D9C1615-30C0-1492-3F51-04616727A890}"/>
              </a:ext>
            </a:extLst>
          </p:cNvPr>
          <p:cNvSpPr>
            <a:spLocks noGrp="1"/>
          </p:cNvSpPr>
          <p:nvPr>
            <p:ph type="title"/>
          </p:nvPr>
        </p:nvSpPr>
        <p:spPr bwMode="auto">
          <a:xfrm>
            <a:off x="609600" y="338139"/>
            <a:ext cx="10972800" cy="1252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endParaRPr lang="en-US" altLang="ja-JP"/>
          </a:p>
        </p:txBody>
      </p:sp>
      <p:sp>
        <p:nvSpPr>
          <p:cNvPr id="4" name="Date Placeholder 3">
            <a:extLst>
              <a:ext uri="{FF2B5EF4-FFF2-40B4-BE49-F238E27FC236}">
                <a16:creationId xmlns:a16="http://schemas.microsoft.com/office/drawing/2014/main" id="{67C8D72B-8EEE-6E73-C432-5391715BEFEC}"/>
              </a:ext>
            </a:extLst>
          </p:cNvPr>
          <p:cNvSpPr>
            <a:spLocks noGrp="1"/>
          </p:cNvSpPr>
          <p:nvPr>
            <p:ph type="dt" sz="half" idx="2"/>
          </p:nvPr>
        </p:nvSpPr>
        <p:spPr>
          <a:xfrm>
            <a:off x="6885518" y="6249989"/>
            <a:ext cx="5048249" cy="365125"/>
          </a:xfrm>
          <a:prstGeom prst="rect">
            <a:avLst/>
          </a:prstGeom>
        </p:spPr>
        <p:txBody>
          <a:bodyPr vert="horz" lIns="91440" tIns="45720" rIns="91440" bIns="45720" rtlCol="0" anchor="ctr"/>
          <a:lstStyle>
            <a:lvl1pPr algn="r" eaLnBrk="1" hangingPunct="1">
              <a:defRPr sz="1000">
                <a:solidFill>
                  <a:schemeClr val="tx2"/>
                </a:solidFill>
                <a:ea typeface="ＭＳ Ｐゴシック" charset="-128"/>
              </a:defRPr>
            </a:lvl1pPr>
          </a:lstStyle>
          <a:p>
            <a:pPr>
              <a:defRPr/>
            </a:pPr>
            <a:endParaRPr lang="en-US" altLang="ja-JP"/>
          </a:p>
        </p:txBody>
      </p:sp>
      <p:sp>
        <p:nvSpPr>
          <p:cNvPr id="5" name="Footer Placeholder 4">
            <a:extLst>
              <a:ext uri="{FF2B5EF4-FFF2-40B4-BE49-F238E27FC236}">
                <a16:creationId xmlns:a16="http://schemas.microsoft.com/office/drawing/2014/main" id="{A54991B3-830B-FFA2-151A-4756F05E3380}"/>
              </a:ext>
            </a:extLst>
          </p:cNvPr>
          <p:cNvSpPr>
            <a:spLocks noGrp="1"/>
          </p:cNvSpPr>
          <p:nvPr>
            <p:ph type="ftr" sz="quarter" idx="3"/>
          </p:nvPr>
        </p:nvSpPr>
        <p:spPr>
          <a:xfrm>
            <a:off x="258233" y="6249989"/>
            <a:ext cx="5048251" cy="365125"/>
          </a:xfrm>
          <a:prstGeom prst="rect">
            <a:avLst/>
          </a:prstGeom>
        </p:spPr>
        <p:txBody>
          <a:bodyPr vert="horz" lIns="91440" tIns="45720" rIns="91440" bIns="45720" rtlCol="0" anchor="ctr"/>
          <a:lstStyle>
            <a:lvl1pPr algn="l" eaLnBrk="1" hangingPunct="1">
              <a:defRPr sz="1000">
                <a:solidFill>
                  <a:schemeClr val="tx2"/>
                </a:solidFill>
                <a:ea typeface="ＭＳ Ｐゴシック" charset="-128"/>
              </a:defRPr>
            </a:lvl1pPr>
          </a:lstStyle>
          <a:p>
            <a:pPr>
              <a:defRPr/>
            </a:pPr>
            <a:endParaRPr lang="en-US" altLang="ja-JP"/>
          </a:p>
        </p:txBody>
      </p:sp>
      <p:sp>
        <p:nvSpPr>
          <p:cNvPr id="6" name="Slide Number Placeholder 5">
            <a:extLst>
              <a:ext uri="{FF2B5EF4-FFF2-40B4-BE49-F238E27FC236}">
                <a16:creationId xmlns:a16="http://schemas.microsoft.com/office/drawing/2014/main" id="{B5ED764A-E0FB-E1CA-0D2E-1677EED4EECC}"/>
              </a:ext>
            </a:extLst>
          </p:cNvPr>
          <p:cNvSpPr>
            <a:spLocks noGrp="1"/>
          </p:cNvSpPr>
          <p:nvPr>
            <p:ph type="sldNum" sz="quarter" idx="4"/>
          </p:nvPr>
        </p:nvSpPr>
        <p:spPr>
          <a:xfrm>
            <a:off x="5321300" y="6249989"/>
            <a:ext cx="15494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000">
                <a:solidFill>
                  <a:schemeClr val="tx2"/>
                </a:solidFill>
              </a:defRPr>
            </a:lvl1pPr>
          </a:lstStyle>
          <a:p>
            <a:pPr>
              <a:defRPr/>
            </a:pPr>
            <a:fld id="{A8F25EBA-14A0-4C25-BBE6-9CA8474C2713}" type="slidenum">
              <a:rPr lang="en-US" altLang="ja-JP"/>
              <a:pPr>
                <a:defRPr/>
              </a:pPr>
              <a:t>‹#›</a:t>
            </a:fld>
            <a:endParaRPr lang="en-US" altLang="ja-JP"/>
          </a:p>
        </p:txBody>
      </p:sp>
      <p:sp>
        <p:nvSpPr>
          <p:cNvPr id="1032" name="Text Placeholder 2">
            <a:extLst>
              <a:ext uri="{FF2B5EF4-FFF2-40B4-BE49-F238E27FC236}">
                <a16:creationId xmlns:a16="http://schemas.microsoft.com/office/drawing/2014/main" id="{F87936DE-DD3A-05C7-9D59-84E6EB217DBC}"/>
              </a:ext>
            </a:extLst>
          </p:cNvPr>
          <p:cNvSpPr>
            <a:spLocks noGrp="1"/>
          </p:cNvSpPr>
          <p:nvPr>
            <p:ph type="body" idx="1"/>
          </p:nvPr>
        </p:nvSpPr>
        <p:spPr bwMode="auto">
          <a:xfrm>
            <a:off x="1162051" y="2674939"/>
            <a:ext cx="9878483" cy="345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Tree>
    <p:extLst>
      <p:ext uri="{BB962C8B-B14F-4D97-AF65-F5344CB8AC3E}">
        <p14:creationId xmlns:p14="http://schemas.microsoft.com/office/powerpoint/2010/main" val="26428791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kumimoji="1" sz="4400" kern="1200">
          <a:solidFill>
            <a:srgbClr val="FFFFFF"/>
          </a:solidFill>
          <a:latin typeface="+mj-lt"/>
          <a:ea typeface="+mj-ea"/>
          <a:cs typeface="+mj-cs"/>
        </a:defRPr>
      </a:lvl1pPr>
      <a:lvl2pPr algn="ctr" rtl="0" eaLnBrk="0" fontAlgn="base" hangingPunct="0">
        <a:spcBef>
          <a:spcPct val="0"/>
        </a:spcBef>
        <a:spcAft>
          <a:spcPct val="0"/>
        </a:spcAft>
        <a:defRPr kumimoji="1" sz="4400">
          <a:solidFill>
            <a:srgbClr val="FFFFFF"/>
          </a:solidFill>
          <a:latin typeface="Candara" pitchFamily="34" charset="0"/>
          <a:ea typeface="HGP明朝E" pitchFamily="18" charset="-128"/>
        </a:defRPr>
      </a:lvl2pPr>
      <a:lvl3pPr algn="ctr" rtl="0" eaLnBrk="0" fontAlgn="base" hangingPunct="0">
        <a:spcBef>
          <a:spcPct val="0"/>
        </a:spcBef>
        <a:spcAft>
          <a:spcPct val="0"/>
        </a:spcAft>
        <a:defRPr kumimoji="1" sz="4400">
          <a:solidFill>
            <a:srgbClr val="FFFFFF"/>
          </a:solidFill>
          <a:latin typeface="Candara" pitchFamily="34" charset="0"/>
          <a:ea typeface="HGP明朝E" pitchFamily="18" charset="-128"/>
        </a:defRPr>
      </a:lvl3pPr>
      <a:lvl4pPr algn="ctr" rtl="0" eaLnBrk="0" fontAlgn="base" hangingPunct="0">
        <a:spcBef>
          <a:spcPct val="0"/>
        </a:spcBef>
        <a:spcAft>
          <a:spcPct val="0"/>
        </a:spcAft>
        <a:defRPr kumimoji="1" sz="4400">
          <a:solidFill>
            <a:srgbClr val="FFFFFF"/>
          </a:solidFill>
          <a:latin typeface="Candara" pitchFamily="34" charset="0"/>
          <a:ea typeface="HGP明朝E" pitchFamily="18" charset="-128"/>
        </a:defRPr>
      </a:lvl4pPr>
      <a:lvl5pPr algn="ctr" rtl="0" eaLnBrk="0" fontAlgn="base" hangingPunct="0">
        <a:spcBef>
          <a:spcPct val="0"/>
        </a:spcBef>
        <a:spcAft>
          <a:spcPct val="0"/>
        </a:spcAft>
        <a:defRPr kumimoji="1" sz="4400">
          <a:solidFill>
            <a:srgbClr val="FFFFFF"/>
          </a:solidFill>
          <a:latin typeface="Candara" pitchFamily="34" charset="0"/>
          <a:ea typeface="HGP明朝E" pitchFamily="18" charset="-128"/>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3050" indent="-273050" algn="l" rtl="0" eaLnBrk="0" fontAlgn="base" hangingPunct="0">
        <a:spcBef>
          <a:spcPct val="20000"/>
        </a:spcBef>
        <a:spcAft>
          <a:spcPct val="0"/>
        </a:spcAft>
        <a:buClr>
          <a:schemeClr val="accent1"/>
        </a:buClr>
        <a:buSzPct val="100000"/>
        <a:buFont typeface="Symbol" panose="05050102010706020507" pitchFamily="18" charset="2"/>
        <a:buChar char=""/>
        <a:defRPr kumimoji="1" sz="2400" kern="1200">
          <a:solidFill>
            <a:schemeClr val="tx2"/>
          </a:solidFill>
          <a:latin typeface="+mn-lt"/>
          <a:ea typeface="+mn-ea"/>
          <a:cs typeface="+mn-cs"/>
        </a:defRPr>
      </a:lvl1pPr>
      <a:lvl2pPr marL="576263" indent="-273050" algn="l" rtl="0" eaLnBrk="0" fontAlgn="base" hangingPunct="0">
        <a:spcBef>
          <a:spcPct val="20000"/>
        </a:spcBef>
        <a:spcAft>
          <a:spcPct val="0"/>
        </a:spcAft>
        <a:buClr>
          <a:schemeClr val="accent1"/>
        </a:buClr>
        <a:buSzPct val="100000"/>
        <a:buFont typeface="Symbol" panose="05050102010706020507" pitchFamily="18" charset="2"/>
        <a:buChar char=""/>
        <a:defRPr kumimoji="1" sz="2200" kern="1200">
          <a:solidFill>
            <a:schemeClr val="tx2"/>
          </a:solidFill>
          <a:latin typeface="+mn-lt"/>
          <a:ea typeface="+mn-ea"/>
          <a:cs typeface="+mn-cs"/>
        </a:defRPr>
      </a:lvl2pPr>
      <a:lvl3pPr marL="855663" indent="-228600" algn="l" rtl="0" eaLnBrk="0" fontAlgn="base" hangingPunct="0">
        <a:spcBef>
          <a:spcPct val="20000"/>
        </a:spcBef>
        <a:spcAft>
          <a:spcPct val="0"/>
        </a:spcAft>
        <a:buClr>
          <a:schemeClr val="accent1"/>
        </a:buClr>
        <a:buSzPct val="100000"/>
        <a:buFont typeface="Symbol" panose="05050102010706020507" pitchFamily="18" charset="2"/>
        <a:buChar char=""/>
        <a:defRPr kumimoji="1" sz="2000" kern="1200">
          <a:solidFill>
            <a:schemeClr val="tx2"/>
          </a:solidFill>
          <a:latin typeface="+mn-lt"/>
          <a:ea typeface="+mn-ea"/>
          <a:cs typeface="+mn-cs"/>
        </a:defRPr>
      </a:lvl3pPr>
      <a:lvl4pPr marL="1143000" indent="-228600" algn="l" rtl="0" eaLnBrk="0" fontAlgn="base" hangingPunct="0">
        <a:spcBef>
          <a:spcPct val="20000"/>
        </a:spcBef>
        <a:spcAft>
          <a:spcPct val="0"/>
        </a:spcAft>
        <a:buClr>
          <a:schemeClr val="accent1"/>
        </a:buClr>
        <a:buSzPct val="100000"/>
        <a:buFont typeface="Symbol" panose="05050102010706020507" pitchFamily="18" charset="2"/>
        <a:buChar char=""/>
        <a:defRPr kumimoji="1" kern="1200">
          <a:solidFill>
            <a:schemeClr val="tx2"/>
          </a:solidFill>
          <a:latin typeface="+mn-lt"/>
          <a:ea typeface="+mn-ea"/>
          <a:cs typeface="+mn-cs"/>
        </a:defRPr>
      </a:lvl4pPr>
      <a:lvl5pPr marL="1462088" indent="-228600" algn="l" rtl="0" eaLnBrk="0" fontAlgn="base" hangingPunct="0">
        <a:spcBef>
          <a:spcPct val="20000"/>
        </a:spcBef>
        <a:spcAft>
          <a:spcPct val="0"/>
        </a:spcAft>
        <a:buClr>
          <a:schemeClr val="accent1"/>
        </a:buClr>
        <a:buSzPct val="100000"/>
        <a:buFont typeface="Symbol" panose="05050102010706020507"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BC1F4C66-36B1-D7A3-7CFF-6D29E5B5C3FB}"/>
              </a:ext>
            </a:extLst>
          </p:cNvPr>
          <p:cNvSpPr>
            <a:spLocks noGrp="1" noChangeArrowheads="1"/>
          </p:cNvSpPr>
          <p:nvPr>
            <p:ph idx="1"/>
          </p:nvPr>
        </p:nvSpPr>
        <p:spPr>
          <a:xfrm>
            <a:off x="404949" y="2674939"/>
            <a:ext cx="11443062" cy="4183061"/>
          </a:xfrm>
          <a:ln>
            <a:solidFill>
              <a:srgbClr val="FFFF00"/>
            </a:solidFill>
            <a:miter lim="800000"/>
            <a:headEnd/>
            <a:tailEnd/>
          </a:ln>
        </p:spPr>
        <p:txBody>
          <a:bodyPr/>
          <a:lstStyle/>
          <a:p>
            <a:pPr eaLnBrk="1" hangingPunct="1"/>
            <a:r>
              <a:rPr lang="ja-JP" altLang="en-US" sz="3600" dirty="0"/>
              <a:t>自閉症とアスペルガー症候群など自閉症に近い特徴をもつ神経発達症群の総称です。</a:t>
            </a:r>
          </a:p>
          <a:p>
            <a:pPr eaLnBrk="1" hangingPunct="1">
              <a:buFont typeface="Wingdings" panose="05000000000000000000" pitchFamily="2" charset="2"/>
              <a:buNone/>
            </a:pPr>
            <a:endParaRPr lang="ja-JP" altLang="en-US" sz="3600" dirty="0"/>
          </a:p>
          <a:p>
            <a:pPr eaLnBrk="1" hangingPunct="1"/>
            <a:r>
              <a:rPr lang="ja-JP" altLang="en-US" sz="3600" dirty="0"/>
              <a:t>生まれつきの障害で，育て方の問題ではありません。  </a:t>
            </a:r>
          </a:p>
          <a:p>
            <a:pPr eaLnBrk="1" hangingPunct="1">
              <a:buFont typeface="Wingdings" panose="05000000000000000000" pitchFamily="2" charset="2"/>
              <a:buNone/>
            </a:pPr>
            <a:endParaRPr lang="ja-JP" altLang="en-US" sz="3600" dirty="0"/>
          </a:p>
          <a:p>
            <a:pPr eaLnBrk="1" hangingPunct="1"/>
            <a:r>
              <a:rPr lang="ja-JP" altLang="en-US" sz="3600" dirty="0"/>
              <a:t>頻度は，人口の約</a:t>
            </a:r>
            <a:r>
              <a:rPr lang="en-US" altLang="ja-JP" sz="3600" dirty="0">
                <a:solidFill>
                  <a:srgbClr val="FF0000"/>
                </a:solidFill>
              </a:rPr>
              <a:t>1%</a:t>
            </a:r>
            <a:r>
              <a:rPr lang="ja-JP" altLang="en-US" sz="3600" dirty="0"/>
              <a:t>と考えられています。（</a:t>
            </a:r>
            <a:r>
              <a:rPr lang="en-US" altLang="ja-JP" sz="3600" dirty="0">
                <a:solidFill>
                  <a:schemeClr val="tx1"/>
                </a:solidFill>
              </a:rPr>
              <a:t>5</a:t>
            </a:r>
            <a:r>
              <a:rPr lang="ja-JP" altLang="en-US" sz="3600" dirty="0">
                <a:solidFill>
                  <a:schemeClr val="tx1"/>
                </a:solidFill>
              </a:rPr>
              <a:t>歳児</a:t>
            </a:r>
            <a:r>
              <a:rPr lang="ja-JP" altLang="en-US" sz="3600" dirty="0">
                <a:solidFill>
                  <a:srgbClr val="FF0000"/>
                </a:solidFill>
              </a:rPr>
              <a:t>３</a:t>
            </a:r>
            <a:r>
              <a:rPr lang="en-US" altLang="ja-JP" sz="3600" dirty="0">
                <a:solidFill>
                  <a:srgbClr val="FF0000"/>
                </a:solidFill>
              </a:rPr>
              <a:t>.</a:t>
            </a:r>
            <a:r>
              <a:rPr lang="ja-JP" altLang="en-US" sz="3600" dirty="0">
                <a:solidFill>
                  <a:srgbClr val="FF0000"/>
                </a:solidFill>
              </a:rPr>
              <a:t>２２％</a:t>
            </a:r>
            <a:r>
              <a:rPr lang="ja-JP" altLang="en-US" sz="3600" dirty="0"/>
              <a:t>） </a:t>
            </a:r>
          </a:p>
          <a:p>
            <a:pPr eaLnBrk="1" hangingPunct="1"/>
            <a:endParaRPr lang="en-US" altLang="ja-JP" dirty="0"/>
          </a:p>
        </p:txBody>
      </p:sp>
      <p:sp>
        <p:nvSpPr>
          <p:cNvPr id="21507" name="Rectangle 2">
            <a:extLst>
              <a:ext uri="{FF2B5EF4-FFF2-40B4-BE49-F238E27FC236}">
                <a16:creationId xmlns:a16="http://schemas.microsoft.com/office/drawing/2014/main" id="{1A44162D-9F3A-7008-DAE6-98166250FEEF}"/>
              </a:ext>
            </a:extLst>
          </p:cNvPr>
          <p:cNvSpPr>
            <a:spLocks noGrp="1"/>
          </p:cNvSpPr>
          <p:nvPr>
            <p:ph type="title"/>
          </p:nvPr>
        </p:nvSpPr>
        <p:spPr>
          <a:xfrm>
            <a:off x="2855913" y="333375"/>
            <a:ext cx="7313612" cy="1143000"/>
          </a:xfrm>
        </p:spPr>
        <p:txBody>
          <a:bodyPr/>
          <a:lstStyle/>
          <a:p>
            <a:pPr eaLnBrk="1" hangingPunct="1"/>
            <a:r>
              <a:rPr lang="ja-JP" altLang="en-US"/>
              <a:t>自閉スペクトラム症とは？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a:extLst>
              <a:ext uri="{FF2B5EF4-FFF2-40B4-BE49-F238E27FC236}">
                <a16:creationId xmlns:a16="http://schemas.microsoft.com/office/drawing/2014/main" id="{8638BCB7-86B1-D48A-58D8-820600E6395B}"/>
              </a:ext>
            </a:extLst>
          </p:cNvPr>
          <p:cNvSpPr>
            <a:spLocks noGrp="1"/>
          </p:cNvSpPr>
          <p:nvPr>
            <p:ph idx="1"/>
          </p:nvPr>
        </p:nvSpPr>
        <p:spPr>
          <a:xfrm>
            <a:off x="504497" y="2205038"/>
            <a:ext cx="11319641" cy="4114800"/>
          </a:xfrm>
        </p:spPr>
        <p:txBody>
          <a:bodyPr/>
          <a:lstStyle/>
          <a:p>
            <a:pPr marL="609600" indent="-609600" eaLnBrk="1" hangingPunct="1">
              <a:buNone/>
            </a:pPr>
            <a:r>
              <a:rPr lang="ja-JP" altLang="en-US" sz="2800" dirty="0"/>
              <a:t>次の</a:t>
            </a:r>
            <a:r>
              <a:rPr lang="en-US" altLang="ja-JP" sz="2800" dirty="0"/>
              <a:t>3</a:t>
            </a:r>
            <a:r>
              <a:rPr lang="ja-JP" altLang="en-US" sz="2800" dirty="0"/>
              <a:t>つが特徴（ウィングの三つ組）です。</a:t>
            </a:r>
            <a:endParaRPr lang="en-US" altLang="ja-JP" sz="2800" dirty="0"/>
          </a:p>
          <a:p>
            <a:pPr marL="609600" indent="-609600" eaLnBrk="1" hangingPunct="1">
              <a:buNone/>
            </a:pPr>
            <a:endParaRPr lang="ja-JP" altLang="en-US" sz="2800" dirty="0"/>
          </a:p>
          <a:p>
            <a:pPr marL="990600" lvl="1" indent="-533400" eaLnBrk="1" hangingPunct="1">
              <a:buNone/>
            </a:pPr>
            <a:r>
              <a:rPr lang="en-US" altLang="ja-JP" sz="2800" b="1" dirty="0"/>
              <a:t>(1)</a:t>
            </a:r>
            <a:r>
              <a:rPr lang="ja-JP" altLang="en-US" sz="2800" b="1" dirty="0">
                <a:solidFill>
                  <a:srgbClr val="FF0000"/>
                </a:solidFill>
              </a:rPr>
              <a:t>社会性の障害</a:t>
            </a:r>
            <a:r>
              <a:rPr lang="ja-JP" altLang="en-US" sz="2800" b="1" dirty="0"/>
              <a:t>：対人関係が上手にもてない</a:t>
            </a:r>
            <a:endParaRPr lang="en-US" altLang="ja-JP" sz="2800" b="1" dirty="0"/>
          </a:p>
          <a:p>
            <a:pPr marL="990600" lvl="1" indent="-533400" eaLnBrk="1" hangingPunct="1">
              <a:buNone/>
            </a:pPr>
            <a:endParaRPr lang="en-US" altLang="ja-JP" sz="2800" b="1" dirty="0"/>
          </a:p>
          <a:p>
            <a:pPr marL="990600" lvl="1" indent="-533400" eaLnBrk="1" hangingPunct="1">
              <a:buNone/>
            </a:pPr>
            <a:r>
              <a:rPr lang="en-US" altLang="ja-JP" sz="2800" b="1" dirty="0"/>
              <a:t>(2)</a:t>
            </a:r>
            <a:r>
              <a:rPr lang="ja-JP" altLang="en-US" sz="2800" b="1" dirty="0">
                <a:solidFill>
                  <a:srgbClr val="FF0000"/>
                </a:solidFill>
              </a:rPr>
              <a:t>言語・コミュニケーションの障害</a:t>
            </a:r>
            <a:r>
              <a:rPr lang="ja-JP" altLang="en-US" sz="2800" b="1" dirty="0"/>
              <a:t>：</a:t>
            </a:r>
            <a:endParaRPr lang="en-US" altLang="ja-JP" sz="2800" b="1" dirty="0"/>
          </a:p>
          <a:p>
            <a:pPr marL="990600" lvl="1" indent="-533400" eaLnBrk="1" hangingPunct="1">
              <a:buNone/>
            </a:pPr>
            <a:r>
              <a:rPr lang="ja-JP" altLang="en-US" sz="2800" b="1" dirty="0"/>
              <a:t>　　　　　　　　　　　　　言語発達の遅れと偏り</a:t>
            </a:r>
            <a:endParaRPr lang="en-US" altLang="ja-JP" sz="2800" b="1" dirty="0"/>
          </a:p>
          <a:p>
            <a:pPr marL="990600" lvl="1" indent="-533400" eaLnBrk="1" hangingPunct="1">
              <a:buNone/>
            </a:pPr>
            <a:endParaRPr lang="ja-JP" altLang="en-US" sz="2800" b="1" dirty="0"/>
          </a:p>
          <a:p>
            <a:pPr marL="990600" lvl="1" indent="-533400" eaLnBrk="1" hangingPunct="1">
              <a:buNone/>
            </a:pPr>
            <a:r>
              <a:rPr lang="en-US" altLang="ja-JP" sz="2800" b="1" dirty="0"/>
              <a:t>(3)</a:t>
            </a:r>
            <a:r>
              <a:rPr lang="ja-JP" altLang="en-US" sz="2800" b="1" dirty="0">
                <a:solidFill>
                  <a:srgbClr val="FF0000"/>
                </a:solidFill>
              </a:rPr>
              <a:t>想像力の障害</a:t>
            </a:r>
            <a:r>
              <a:rPr lang="ja-JP" altLang="en-US" sz="2800" b="1" dirty="0"/>
              <a:t>とそれにもとづく行動の障害：こだわり行動，興味関心の対象が狭く偏っている</a:t>
            </a:r>
            <a:br>
              <a:rPr lang="ja-JP" altLang="en-US" sz="2800" b="1" dirty="0"/>
            </a:br>
            <a:endParaRPr lang="ja-JP" altLang="en-US" sz="2800" b="1" dirty="0"/>
          </a:p>
          <a:p>
            <a:pPr marL="609600" indent="-609600" eaLnBrk="1" hangingPunct="1"/>
            <a:endParaRPr lang="en-US" altLang="ja-JP" b="1" dirty="0"/>
          </a:p>
        </p:txBody>
      </p:sp>
      <p:sp>
        <p:nvSpPr>
          <p:cNvPr id="23555" name="Rectangle 2">
            <a:extLst>
              <a:ext uri="{FF2B5EF4-FFF2-40B4-BE49-F238E27FC236}">
                <a16:creationId xmlns:a16="http://schemas.microsoft.com/office/drawing/2014/main" id="{A025F67B-12FB-06A3-D4A5-98E88D3B08AD}"/>
              </a:ext>
            </a:extLst>
          </p:cNvPr>
          <p:cNvSpPr>
            <a:spLocks noGrp="1"/>
          </p:cNvSpPr>
          <p:nvPr>
            <p:ph type="title"/>
          </p:nvPr>
        </p:nvSpPr>
        <p:spPr>
          <a:xfrm>
            <a:off x="2640013" y="476250"/>
            <a:ext cx="7632700" cy="1143000"/>
          </a:xfrm>
        </p:spPr>
        <p:txBody>
          <a:bodyPr/>
          <a:lstStyle/>
          <a:p>
            <a:pPr eaLnBrk="1" hangingPunct="1"/>
            <a:r>
              <a:rPr lang="ja-JP" altLang="en-US"/>
              <a:t>自閉スペクトラム症の診断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3">
            <a:extLst>
              <a:ext uri="{FF2B5EF4-FFF2-40B4-BE49-F238E27FC236}">
                <a16:creationId xmlns:a16="http://schemas.microsoft.com/office/drawing/2014/main" id="{67001124-CBF6-0089-DCCA-22F8AAF79148}"/>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756745" y="1916113"/>
            <a:ext cx="10972800" cy="4826000"/>
          </a:xfrm>
          <a:noFill/>
        </p:spPr>
      </p:pic>
      <p:sp>
        <p:nvSpPr>
          <p:cNvPr id="25603" name="Rectangle 2">
            <a:extLst>
              <a:ext uri="{FF2B5EF4-FFF2-40B4-BE49-F238E27FC236}">
                <a16:creationId xmlns:a16="http://schemas.microsoft.com/office/drawing/2014/main" id="{479D9F20-152E-964A-5F0C-74E84C972A12}"/>
              </a:ext>
            </a:extLst>
          </p:cNvPr>
          <p:cNvSpPr>
            <a:spLocks noGrp="1"/>
          </p:cNvSpPr>
          <p:nvPr>
            <p:ph type="title"/>
          </p:nvPr>
        </p:nvSpPr>
        <p:spPr>
          <a:xfrm>
            <a:off x="1992313" y="404813"/>
            <a:ext cx="8229600" cy="1143000"/>
          </a:xfrm>
        </p:spPr>
        <p:txBody>
          <a:bodyPr/>
          <a:lstStyle/>
          <a:p>
            <a:pPr eaLnBrk="1" hangingPunct="1"/>
            <a:r>
              <a:rPr lang="ja-JP" altLang="en-US" sz="3500"/>
              <a:t>シナプスの障害</a:t>
            </a:r>
            <a:br>
              <a:rPr lang="en-US" altLang="ja-JP" sz="3500"/>
            </a:br>
            <a:r>
              <a:rPr lang="ja-JP" altLang="en-US" sz="3500"/>
              <a:t>（</a:t>
            </a:r>
            <a:r>
              <a:rPr lang="en-US" altLang="ja-JP" sz="3500"/>
              <a:t>2007</a:t>
            </a:r>
            <a:r>
              <a:rPr lang="ja-JP" altLang="en-US" sz="3500"/>
              <a:t>年</a:t>
            </a:r>
            <a:r>
              <a:rPr lang="en-US" altLang="ja-JP" sz="3500"/>
              <a:t>CAPS2</a:t>
            </a:r>
            <a:r>
              <a:rPr lang="ja-JP" altLang="en-US" sz="3500"/>
              <a:t>下図、</a:t>
            </a:r>
            <a:r>
              <a:rPr lang="en-US" altLang="ja-JP" sz="3500"/>
              <a:t>2017</a:t>
            </a:r>
            <a:r>
              <a:rPr lang="ja-JP" altLang="en-US" sz="3500"/>
              <a:t>年</a:t>
            </a:r>
            <a:r>
              <a:rPr lang="en-US" altLang="ja-JP" sz="3500" i="1"/>
              <a:t>NLGN1</a:t>
            </a:r>
            <a:r>
              <a:rPr lang="ja-JP" altLang="en-US" sz="3500" i="1"/>
              <a:t>）</a:t>
            </a:r>
            <a:endParaRPr lang="ja-JP" altLang="en-US" sz="35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コンテンツ プレースホルダー 3">
            <a:extLst>
              <a:ext uri="{FF2B5EF4-FFF2-40B4-BE49-F238E27FC236}">
                <a16:creationId xmlns:a16="http://schemas.microsoft.com/office/drawing/2014/main" id="{47367D44-8B30-107F-CB81-33B8E39FF5F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703389" y="2420938"/>
            <a:ext cx="8574087" cy="4248150"/>
          </a:xfrm>
        </p:spPr>
      </p:pic>
      <p:sp>
        <p:nvSpPr>
          <p:cNvPr id="27651" name="タイトル 2">
            <a:extLst>
              <a:ext uri="{FF2B5EF4-FFF2-40B4-BE49-F238E27FC236}">
                <a16:creationId xmlns:a16="http://schemas.microsoft.com/office/drawing/2014/main" id="{244C1E16-0FC4-5B60-BD79-0040784EE1F2}"/>
              </a:ext>
            </a:extLst>
          </p:cNvPr>
          <p:cNvSpPr>
            <a:spLocks noGrp="1"/>
          </p:cNvSpPr>
          <p:nvPr>
            <p:ph type="title"/>
          </p:nvPr>
        </p:nvSpPr>
        <p:spPr/>
        <p:txBody>
          <a:bodyPr/>
          <a:lstStyle/>
          <a:p>
            <a:r>
              <a:rPr lang="en-US" altLang="ja-JP" sz="2500"/>
              <a:t>Suv39h2</a:t>
            </a:r>
            <a:r>
              <a:rPr lang="ja-JP" altLang="en-US" sz="2500"/>
              <a:t>遺伝子が機能しないとヒストン蛋白のメチル化が少なくなりプロトカドヘリン</a:t>
            </a:r>
            <a:r>
              <a:rPr lang="en-US" altLang="ja-JP" sz="2500"/>
              <a:t>β</a:t>
            </a:r>
            <a:r>
              <a:rPr lang="ja-JP" altLang="en-US" sz="2500"/>
              <a:t>遺伝子を介する神経ネットワーク形成が障害され、「こだわり」が出現する可能性がある。</a:t>
            </a:r>
            <a:r>
              <a:rPr lang="en-US" altLang="ja-JP" sz="2500"/>
              <a:t>2021</a:t>
            </a:r>
            <a:r>
              <a:rPr lang="ja-JP" altLang="en-US" sz="2500"/>
              <a:t>年</a:t>
            </a:r>
            <a:r>
              <a:rPr lang="en-US" altLang="ja-JP" sz="2500"/>
              <a:t>7</a:t>
            </a:r>
            <a:r>
              <a:rPr lang="ja-JP" altLang="en-US" sz="2500"/>
              <a:t>月</a:t>
            </a:r>
            <a:endParaRPr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6">
            <a:extLst>
              <a:ext uri="{FF2B5EF4-FFF2-40B4-BE49-F238E27FC236}">
                <a16:creationId xmlns:a16="http://schemas.microsoft.com/office/drawing/2014/main" id="{C5C3214E-9D1D-C386-4EBD-CE23E75A5356}"/>
              </a:ext>
            </a:extLst>
          </p:cNvPr>
          <p:cNvSpPr>
            <a:spLocks noGrp="1"/>
          </p:cNvSpPr>
          <p:nvPr>
            <p:ph idx="1"/>
          </p:nvPr>
        </p:nvSpPr>
        <p:spPr/>
        <p:txBody>
          <a:bodyPr/>
          <a:lstStyle/>
          <a:p>
            <a:pPr eaLnBrk="1" hangingPunct="1"/>
            <a:r>
              <a:rPr lang="ja-JP" altLang="en-US"/>
              <a:t>注意欠如・多動症の遺伝子異常として，ドーパミン関連遺伝子の異常（ドーパミントランスポーター）が考えられています。 （ドーパミンがシナプス空間で不足することになります）</a:t>
            </a:r>
          </a:p>
          <a:p>
            <a:pPr eaLnBrk="1" hangingPunct="1"/>
            <a:r>
              <a:rPr lang="ja-JP" altLang="en-US"/>
              <a:t>また注意欠如・多動症では，健常な子どもで行われるシナプスの選択（絞込み）が行われないため，多動や注意欠損がおきるとも考えられています。</a:t>
            </a:r>
          </a:p>
          <a:p>
            <a:pPr eaLnBrk="1" hangingPunct="1"/>
            <a:r>
              <a:rPr lang="ja-JP" altLang="en-US"/>
              <a:t> 有病率：</a:t>
            </a:r>
            <a:r>
              <a:rPr lang="en-US" altLang="ja-JP">
                <a:solidFill>
                  <a:srgbClr val="FF3300"/>
                </a:solidFill>
              </a:rPr>
              <a:t>5</a:t>
            </a:r>
            <a:r>
              <a:rPr lang="ja-JP" altLang="en-US">
                <a:solidFill>
                  <a:srgbClr val="FF3300"/>
                </a:solidFill>
              </a:rPr>
              <a:t>～</a:t>
            </a:r>
            <a:r>
              <a:rPr lang="en-US" altLang="ja-JP">
                <a:solidFill>
                  <a:srgbClr val="FF3300"/>
                </a:solidFill>
              </a:rPr>
              <a:t>6</a:t>
            </a:r>
            <a:r>
              <a:rPr lang="ja-JP" altLang="en-US">
                <a:solidFill>
                  <a:srgbClr val="FF3300"/>
                </a:solidFill>
              </a:rPr>
              <a:t>％</a:t>
            </a:r>
            <a:r>
              <a:rPr lang="ja-JP" altLang="en-US"/>
              <a:t>です。</a:t>
            </a:r>
          </a:p>
        </p:txBody>
      </p:sp>
      <p:sp>
        <p:nvSpPr>
          <p:cNvPr id="28675" name="Rectangle 5">
            <a:extLst>
              <a:ext uri="{FF2B5EF4-FFF2-40B4-BE49-F238E27FC236}">
                <a16:creationId xmlns:a16="http://schemas.microsoft.com/office/drawing/2014/main" id="{560E72AD-2F4B-011B-B459-264743505725}"/>
              </a:ext>
            </a:extLst>
          </p:cNvPr>
          <p:cNvSpPr>
            <a:spLocks noGrp="1"/>
          </p:cNvSpPr>
          <p:nvPr>
            <p:ph type="title"/>
          </p:nvPr>
        </p:nvSpPr>
        <p:spPr/>
        <p:txBody>
          <a:bodyPr/>
          <a:lstStyle/>
          <a:p>
            <a:pPr eaLnBrk="1" hangingPunct="1"/>
            <a:r>
              <a:rPr lang="ja-JP" altLang="en-US"/>
              <a:t>注意欠如・多動症について</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a:extLst>
              <a:ext uri="{FF2B5EF4-FFF2-40B4-BE49-F238E27FC236}">
                <a16:creationId xmlns:a16="http://schemas.microsoft.com/office/drawing/2014/main" id="{CAF27487-54B2-D22E-1DE1-2A7BF46A475C}"/>
              </a:ext>
            </a:extLst>
          </p:cNvPr>
          <p:cNvSpPr>
            <a:spLocks noGrp="1"/>
          </p:cNvSpPr>
          <p:nvPr>
            <p:ph idx="1"/>
          </p:nvPr>
        </p:nvSpPr>
        <p:spPr>
          <a:xfrm>
            <a:off x="1992313" y="2565401"/>
            <a:ext cx="8229600" cy="4530725"/>
          </a:xfrm>
        </p:spPr>
        <p:txBody>
          <a:bodyPr/>
          <a:lstStyle/>
          <a:p>
            <a:pPr eaLnBrk="1" hangingPunct="1"/>
            <a:r>
              <a:rPr lang="ja-JP" altLang="en-US"/>
              <a:t>限局性学習症の原因遺伝子として，神経軸索の伸長にかかわるＤＣＤＣ２遺伝子の異常が推定されています。 </a:t>
            </a:r>
            <a:endParaRPr lang="en-US" altLang="ja-JP"/>
          </a:p>
          <a:p>
            <a:pPr eaLnBrk="1" hangingPunct="1">
              <a:buFont typeface="Wingdings" panose="05000000000000000000" pitchFamily="2" charset="2"/>
              <a:buNone/>
            </a:pPr>
            <a:endParaRPr lang="ja-JP" altLang="en-US"/>
          </a:p>
          <a:p>
            <a:pPr eaLnBrk="1" hangingPunct="1"/>
            <a:r>
              <a:rPr lang="ja-JP" altLang="en-US"/>
              <a:t>脳において反対側に入る（回り道）ために必要なＲＯＢＯ２遺伝子の異常もあり，読み書き障害と関係がある と考えられています。</a:t>
            </a:r>
            <a:endParaRPr lang="en-US" altLang="ja-JP"/>
          </a:p>
          <a:p>
            <a:pPr eaLnBrk="1" hangingPunct="1">
              <a:buFont typeface="Wingdings" panose="05000000000000000000" pitchFamily="2" charset="2"/>
              <a:buNone/>
            </a:pPr>
            <a:endParaRPr lang="ja-JP" altLang="en-US"/>
          </a:p>
          <a:p>
            <a:pPr eaLnBrk="1" hangingPunct="1"/>
            <a:r>
              <a:rPr lang="ja-JP" altLang="en-US"/>
              <a:t> 有病率は，</a:t>
            </a:r>
            <a:r>
              <a:rPr lang="en-US" altLang="ja-JP">
                <a:solidFill>
                  <a:srgbClr val="FF0000"/>
                </a:solidFill>
              </a:rPr>
              <a:t>10</a:t>
            </a:r>
            <a:r>
              <a:rPr lang="ja-JP" altLang="en-US">
                <a:solidFill>
                  <a:srgbClr val="FF0000"/>
                </a:solidFill>
              </a:rPr>
              <a:t>％</a:t>
            </a:r>
            <a:r>
              <a:rPr lang="ja-JP" altLang="en-US"/>
              <a:t>と頻度が高い疾病です。 </a:t>
            </a:r>
          </a:p>
        </p:txBody>
      </p:sp>
      <p:sp>
        <p:nvSpPr>
          <p:cNvPr id="9218" name="Rectangle 2">
            <a:extLst>
              <a:ext uri="{FF2B5EF4-FFF2-40B4-BE49-F238E27FC236}">
                <a16:creationId xmlns:a16="http://schemas.microsoft.com/office/drawing/2014/main" id="{3D8D71F3-9D7A-F875-6551-FD1220866E8C}"/>
              </a:ext>
            </a:extLst>
          </p:cNvPr>
          <p:cNvSpPr>
            <a:spLocks noGrp="1" noChangeArrowheads="1"/>
          </p:cNvSpPr>
          <p:nvPr>
            <p:ph type="title"/>
          </p:nvPr>
        </p:nvSpPr>
        <p:spPr>
          <a:xfrm>
            <a:off x="1981200" y="765176"/>
            <a:ext cx="8229600" cy="1139825"/>
          </a:xfrm>
        </p:spPr>
        <p:txBody>
          <a:bodyPr rtlCol="0">
            <a:normAutofit fontScale="90000"/>
          </a:bodyPr>
          <a:lstStyle/>
          <a:p>
            <a:pPr eaLnBrk="1" fontAlgn="auto" hangingPunct="1">
              <a:spcAft>
                <a:spcPts val="0"/>
              </a:spcAft>
              <a:defRPr/>
            </a:pPr>
            <a:r>
              <a:rPr lang="ja-JP" altLang="en-US" dirty="0"/>
              <a:t>限局性学習症</a:t>
            </a:r>
            <a:br>
              <a:rPr lang="en-US" altLang="ja-JP" dirty="0"/>
            </a:br>
            <a:endParaRPr lang="en-US" altLang="ja-JP"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335</Words>
  <Application>Microsoft Office PowerPoint</Application>
  <PresentationFormat>ワイド画面</PresentationFormat>
  <Paragraphs>32</Paragraphs>
  <Slides>6</Slides>
  <Notes>5</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6</vt:i4>
      </vt:variant>
    </vt:vector>
  </HeadingPairs>
  <TitlesOfParts>
    <vt:vector size="16" baseType="lpstr">
      <vt:lpstr>HGP明朝E</vt:lpstr>
      <vt:lpstr>ＭＳ Ｐゴシック</vt:lpstr>
      <vt:lpstr>游ゴシック</vt:lpstr>
      <vt:lpstr>Arial</vt:lpstr>
      <vt:lpstr>Calibri</vt:lpstr>
      <vt:lpstr>Candara</vt:lpstr>
      <vt:lpstr>Symbol</vt:lpstr>
      <vt:lpstr>Verdana</vt:lpstr>
      <vt:lpstr>Wingdings</vt:lpstr>
      <vt:lpstr>ウェーブ</vt:lpstr>
      <vt:lpstr>自閉スペクトラム症とは？ </vt:lpstr>
      <vt:lpstr>自閉スペクトラム症の診断 </vt:lpstr>
      <vt:lpstr>シナプスの障害 （2007年CAPS2下図、2017年NLGN1）</vt:lpstr>
      <vt:lpstr>Suv39h2遺伝子が機能しないとヒストン蛋白のメチル化が少なくなりプロトカドヘリンβ遺伝子を介する神経ネットワーク形成が障害され、「こだわり」が出現する可能性がある。2021年7月</vt:lpstr>
      <vt:lpstr>注意欠如・多動症について</vt:lpstr>
      <vt:lpstr>限局性学習症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自閉スペクトラム症とは？ </dc:title>
  <dc:creator>宮川 三平</dc:creator>
  <cp:lastModifiedBy>宮川 三平</cp:lastModifiedBy>
  <cp:revision>1</cp:revision>
  <dcterms:created xsi:type="dcterms:W3CDTF">2023-05-26T04:55:16Z</dcterms:created>
  <dcterms:modified xsi:type="dcterms:W3CDTF">2023-05-26T05:23:35Z</dcterms:modified>
</cp:coreProperties>
</file>