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712C0A-906E-42D4-8B56-4EDB38925620}" v="42" dt="2020-06-09T05:19:48.2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88" d="100"/>
          <a:sy n="88" d="100"/>
        </p:scale>
        <p:origin x="84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2020/6/9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9106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2020/6/9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5747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2020/6/9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0866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2020/6/9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0515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2020/6/9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3904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2020/6/9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5402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2020/6/9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7884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2020/6/9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9588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2020/6/9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2860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2020/6/9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8451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2020/6/9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9387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02A643-9BB0-4E02-80B2-2C0A5E5D738E}" type="datetimeFigureOut">
              <a:rPr kumimoji="1" lang="ja-JP" altLang="en-US" smtClean="0"/>
              <a:t>2020/6/9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7289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4" descr="黒い背景と白い文字&#10;&#10;高い精度で生成された説明">
            <a:extLst>
              <a:ext uri="{FF2B5EF4-FFF2-40B4-BE49-F238E27FC236}">
                <a16:creationId xmlns:a16="http://schemas.microsoft.com/office/drawing/2014/main" id="{941352CC-291B-4467-98DF-792B0A8C7E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8" y="48986"/>
            <a:ext cx="12162970" cy="6760028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380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4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2" descr="文字と写真のスクリーンショット&#10;&#10;高い精度で生成された説明">
            <a:extLst>
              <a:ext uri="{FF2B5EF4-FFF2-40B4-BE49-F238E27FC236}">
                <a16:creationId xmlns:a16="http://schemas.microsoft.com/office/drawing/2014/main" id="{664810BC-09BD-4930-99D0-0ADEACEA1D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8" y="5444"/>
            <a:ext cx="12133942" cy="6854370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03329" y="2830285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43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6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2" descr="スクリーンショットの画面&#10;&#10;高い精度で生成された説明">
            <a:extLst>
              <a:ext uri="{FF2B5EF4-FFF2-40B4-BE49-F238E27FC236}">
                <a16:creationId xmlns:a16="http://schemas.microsoft.com/office/drawing/2014/main" id="{D24C10E2-9D83-4B12-97F8-438903DE77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5443"/>
            <a:ext cx="12184741" cy="6854371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72543" y="4337957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505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7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2" descr="文字と写真のスクリーンショット&#10;&#10;高い精度で生成された説明">
            <a:extLst>
              <a:ext uri="{FF2B5EF4-FFF2-40B4-BE49-F238E27FC236}">
                <a16:creationId xmlns:a16="http://schemas.microsoft.com/office/drawing/2014/main" id="{DD59FBB9-0B09-4112-BB1D-4EFF7C6A00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8" y="5443"/>
            <a:ext cx="12170227" cy="6861628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25243" y="5350329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148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1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2" descr="黒い背景と白い文字&#10;&#10;高い精度で生成された説明">
            <a:extLst>
              <a:ext uri="{FF2B5EF4-FFF2-40B4-BE49-F238E27FC236}">
                <a16:creationId xmlns:a16="http://schemas.microsoft.com/office/drawing/2014/main" id="{CB582298-A8D0-4644-96AB-1E03088C58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73" y="-43542"/>
            <a:ext cx="12170227" cy="6854370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04114" y="586195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577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1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2" descr="黒い背景と白い文字&#10;&#10;高い精度で生成された説明">
            <a:extLst>
              <a:ext uri="{FF2B5EF4-FFF2-40B4-BE49-F238E27FC236}">
                <a16:creationId xmlns:a16="http://schemas.microsoft.com/office/drawing/2014/main" id="{A51A4A06-F62B-4341-B760-F2F4DF4B10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0"/>
            <a:ext cx="12191999" cy="6745514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83086" y="5529943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205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4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ワイド画面</PresentationFormat>
  <Paragraphs>0</Paragraphs>
  <Slides>6</Slides>
  <Notes>0</Notes>
  <HiddenSlides>0</HiddenSlides>
  <MMClips>6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1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宮川　三平</dc:creator>
  <cp:lastModifiedBy>宮川 三平</cp:lastModifiedBy>
  <cp:revision>43</cp:revision>
  <dcterms:created xsi:type="dcterms:W3CDTF">2020-06-09T05:13:42Z</dcterms:created>
  <dcterms:modified xsi:type="dcterms:W3CDTF">2020-06-09T05:33:04Z</dcterms:modified>
</cp:coreProperties>
</file>