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E6B7D2-99E7-41CD-A589-E26CE7A60B90}" v="2" dt="2025-05-21T03:18:22.0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7" autoAdjust="0"/>
    <p:restoredTop sz="94660"/>
  </p:normalViewPr>
  <p:slideViewPr>
    <p:cSldViewPr snapToGrid="0">
      <p:cViewPr varScale="1">
        <p:scale>
          <a:sx n="69" d="100"/>
          <a:sy n="69" d="100"/>
        </p:scale>
        <p:origin x="82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三平 宮川" userId="b2a820bdf414d7b8" providerId="LiveId" clId="{BEE6B7D2-99E7-41CD-A589-E26CE7A60B90}"/>
    <pc:docChg chg="modSld">
      <pc:chgData name="三平 宮川" userId="b2a820bdf414d7b8" providerId="LiveId" clId="{BEE6B7D2-99E7-41CD-A589-E26CE7A60B90}" dt="2025-05-21T03:18:22.093" v="4" actId="14100"/>
      <pc:docMkLst>
        <pc:docMk/>
      </pc:docMkLst>
      <pc:sldChg chg="addSp modSp mod">
        <pc:chgData name="三平 宮川" userId="b2a820bdf414d7b8" providerId="LiveId" clId="{BEE6B7D2-99E7-41CD-A589-E26CE7A60B90}" dt="2025-05-21T03:18:22.093" v="4" actId="14100"/>
        <pc:sldMkLst>
          <pc:docMk/>
          <pc:sldMk cId="400952066" sldId="258"/>
        </pc:sldMkLst>
        <pc:spChg chg="add mod">
          <ac:chgData name="三平 宮川" userId="b2a820bdf414d7b8" providerId="LiveId" clId="{BEE6B7D2-99E7-41CD-A589-E26CE7A60B90}" dt="2025-05-21T03:18:19.996" v="3" actId="1076"/>
          <ac:spMkLst>
            <pc:docMk/>
            <pc:sldMk cId="400952066" sldId="258"/>
            <ac:spMk id="5" creationId="{B24CABE5-2546-710A-3A3C-B45806D11FD3}"/>
          </ac:spMkLst>
        </pc:spChg>
        <pc:picChg chg="mod">
          <ac:chgData name="三平 宮川" userId="b2a820bdf414d7b8" providerId="LiveId" clId="{BEE6B7D2-99E7-41CD-A589-E26CE7A60B90}" dt="2025-05-21T03:18:22.093" v="4" actId="14100"/>
          <ac:picMkLst>
            <pc:docMk/>
            <pc:sldMk cId="400952066" sldId="258"/>
            <ac:picMk id="2050" creationId="{22275762-CDBB-292A-BAA0-A81D1BF3542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D96F2-02BD-E71F-EFBD-14FECCF2D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7172325" cy="3152251"/>
          </a:xfrm>
        </p:spPr>
        <p:txBody>
          <a:bodyPr anchor="b"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E90113-E8E1-4E48-41BC-583802BFC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0137"/>
            <a:ext cx="7172325" cy="112236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C7EE5-BFF0-D779-4261-E239DB45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89492-34ED-FE24-4F29-E4C8F549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0C886-7F1E-7BC1-9A9E-B24C2AC2F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74AEE6-9CA7-5247-DC34-99634247DF50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977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F4143-3C41-D626-8F64-36A9C9F1A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914400"/>
            <a:ext cx="9962791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52C4FB-B560-A0FC-6435-952981BC9A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52500" y="2285997"/>
            <a:ext cx="9962791" cy="389096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CEC4F-0A90-11E2-E43E-B9E765AF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2A5B4-1D77-B0AC-49E7-CAE9556B1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96EF9-2FDA-8E87-D546-8840CEBF0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715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085AB7-38B3-7F80-0B2D-7960F56375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24513" y="1052423"/>
            <a:ext cx="1771292" cy="49170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DBDC3-E9EA-8699-B2E4-4C7784455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06414" y="1052424"/>
            <a:ext cx="7873043" cy="49170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DBEDE-3A67-6FCA-25F3-B91F7C82E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EFF51-4318-20EA-3A3A-8FE203B1A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D9703-5BAD-DE95-98D9-0F30E7C09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698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532FD-157B-437C-E9D5-B66E8B3B1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90A51-A7E8-7A6A-5FD0-F9B250BE4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8C8B8-F999-7D95-435D-17CE6ACCD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27265-C89C-937F-1DA3-F377F687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EB89E-4530-3632-3485-F481DB042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911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8056A-761D-1DBC-276A-2A46D153C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613" y="1355763"/>
            <a:ext cx="6972300" cy="2255794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904B3-6AC1-19D5-3EAE-2009A3B4C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921820"/>
            <a:ext cx="5524500" cy="115093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2A86D-493D-5BF6-8AA6-F1231E3BA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CCD76-6623-164A-7BFA-207AFA057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64312-1F20-5486-62B0-A8BB8829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03F1C9-9114-4426-6F07-F7FF9CCD5FC4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6517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CFC4C-4D16-E5A8-F934-8B158F6F2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BDE54-F935-945D-3E4F-B659695E84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2500" y="2286002"/>
            <a:ext cx="5067300" cy="389096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F3710-E06B-05DE-937A-C92E52569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86001"/>
            <a:ext cx="5067300" cy="38909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02EFD-42D3-11C1-677E-0E478B93F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C2F08-0D93-B14B-6106-2925DF3E1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A5DE81-F2AB-CCB9-8B68-5E4F3101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948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D81B-4E36-1511-E9A7-8FB931B41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004888"/>
            <a:ext cx="10287000" cy="90011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A73DE-183B-9473-20AD-2D3BFED84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1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0FB3D-60AC-DEF2-4472-31B4E076C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2501" y="3048001"/>
            <a:ext cx="4886325" cy="32226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E5BDB-B29C-788F-E2FB-6C154E8FE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3174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13FF49-3276-24CA-BC81-FA92C0A93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3174" y="3048000"/>
            <a:ext cx="4886325" cy="32226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8FA1C8-C196-9BE1-F603-3FC17EDD9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B79692-E142-E1D7-AD17-30C5F1365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90FCF2-7B78-2A2A-F878-58335FEA3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2D0356-1ECF-682B-F87A-811BDD28B2CB}"/>
              </a:ext>
            </a:extLst>
          </p:cNvPr>
          <p:cNvCxnSpPr>
            <a:cxnSpLocks/>
          </p:cNvCxnSpPr>
          <p:nvPr/>
        </p:nvCxnSpPr>
        <p:spPr>
          <a:xfrm>
            <a:off x="1052513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906CA06-9701-E645-C0A5-594B227B288F}"/>
              </a:ext>
            </a:extLst>
          </p:cNvPr>
          <p:cNvCxnSpPr>
            <a:cxnSpLocks/>
          </p:cNvCxnSpPr>
          <p:nvPr/>
        </p:nvCxnSpPr>
        <p:spPr>
          <a:xfrm>
            <a:off x="6435725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2709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214DA-C0D4-E152-7F42-F6352C961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914400"/>
            <a:ext cx="9715500" cy="9906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C2AA04-1E84-460C-F560-A228F930F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AB260E-3910-7D1B-5074-24F5F0AB5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2020F1-A878-9B80-6B4F-7D71406BB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306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7652D6-7AE9-3E3B-5C1B-2B4399B15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A7127E-2A63-6F45-4C40-835843630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6FB79-D9D1-5381-0019-E24F8B4D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107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C23B5-7DA9-0E4F-DA39-4624DB8A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69065"/>
            <a:ext cx="3266536" cy="231297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A5E77-518A-1FB9-B473-E19CADE04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423" y="987425"/>
            <a:ext cx="5615077" cy="4873625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65344F-7D06-2406-D113-D24587835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47801"/>
            <a:ext cx="3266536" cy="238283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2BE708-BAD0-A0A6-9332-9D2179E67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70050-9362-4EC4-6B73-3A38445B7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DA991-8608-CAB4-33FA-03D380D2F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037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7B837-332D-9100-E007-7DE279481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1385457"/>
            <a:ext cx="3312543" cy="2304288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0DE983-0B0E-07CC-8C57-4EA529E27D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24423" y="957263"/>
            <a:ext cx="5372189" cy="4962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CAB867-3FC6-5007-61B0-D9B7E5B0C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58315"/>
            <a:ext cx="3312542" cy="196147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C7E0F-BFE1-7134-163B-B777970B7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395D0B-4F98-F3BE-FB23-22D8C5D41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B2E3D-2188-B7A9-0ECE-978147358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442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258B98-3BD5-0A20-B0E7-944EAEB2654A}"/>
              </a:ext>
            </a:extLst>
          </p:cNvPr>
          <p:cNvSpPr/>
          <p:nvPr/>
        </p:nvSpPr>
        <p:spPr>
          <a:xfrm>
            <a:off x="0" y="3510612"/>
            <a:ext cx="12192000" cy="334738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D404C1-E8A5-65FC-C068-21EA0397E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757238"/>
            <a:ext cx="10287000" cy="1147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CFD78-F171-BA47-AAF3-C6EB75F94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2285997"/>
            <a:ext cx="10287000" cy="3890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65A77-B1AB-D608-A6C5-F0F99B6913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68087" y="4756249"/>
            <a:ext cx="2476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9D0D92BC-42A9-434B-8530-ADBF4485E407}" type="datetimeFigureOut">
              <a:rPr lang="en-US" smtClean="0"/>
              <a:pPr/>
              <a:t>5/21/2025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E34E5-5E9B-7786-05B5-B93241EE2F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89519" y="1758059"/>
            <a:ext cx="2433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5CD4B-611E-32FA-419D-326099EEF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9542" y="3246437"/>
            <a:ext cx="5333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323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54" r:id="rId6"/>
    <p:sldLayoutId id="2147483750" r:id="rId7"/>
    <p:sldLayoutId id="2147483751" r:id="rId8"/>
    <p:sldLayoutId id="2147483752" r:id="rId9"/>
    <p:sldLayoutId id="2147483753" r:id="rId10"/>
    <p:sldLayoutId id="2147483755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521208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39496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832104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0760E4C7-47B8-4356-ABCA-CC9C79E2D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3" descr="澄んだ青い空を背景にした観覧車の低角度ビュー">
            <a:extLst>
              <a:ext uri="{FF2B5EF4-FFF2-40B4-BE49-F238E27FC236}">
                <a16:creationId xmlns:a16="http://schemas.microsoft.com/office/drawing/2014/main" id="{FF9516D7-F565-4B3D-DF5E-2C77D82E950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15749"/>
          <a:stretch>
            <a:fillRect/>
          </a:stretch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17" name="Freeform: Shape 10">
            <a:extLst>
              <a:ext uri="{FF2B5EF4-FFF2-40B4-BE49-F238E27FC236}">
                <a16:creationId xmlns:a16="http://schemas.microsoft.com/office/drawing/2014/main" id="{53174E83-2682-EA33-BF59-CACA1385E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65342" y="1250342"/>
            <a:ext cx="4357316" cy="4357316"/>
          </a:xfrm>
          <a:custGeom>
            <a:avLst/>
            <a:gdLst>
              <a:gd name="connsiteX0" fmla="*/ 2178658 w 4357316"/>
              <a:gd name="connsiteY0" fmla="*/ 0 h 4357316"/>
              <a:gd name="connsiteX1" fmla="*/ 4357316 w 4357316"/>
              <a:gd name="connsiteY1" fmla="*/ 2178658 h 4357316"/>
              <a:gd name="connsiteX2" fmla="*/ 2178658 w 4357316"/>
              <a:gd name="connsiteY2" fmla="*/ 4357316 h 4357316"/>
              <a:gd name="connsiteX3" fmla="*/ 0 w 4357316"/>
              <a:gd name="connsiteY3" fmla="*/ 2178658 h 4357316"/>
              <a:gd name="connsiteX4" fmla="*/ 2178658 w 4357316"/>
              <a:gd name="connsiteY4" fmla="*/ 0 h 435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7316" h="4357316">
                <a:moveTo>
                  <a:pt x="2178658" y="0"/>
                </a:moveTo>
                <a:cubicBezTo>
                  <a:pt x="3381898" y="0"/>
                  <a:pt x="4357316" y="975418"/>
                  <a:pt x="4357316" y="2178658"/>
                </a:cubicBezTo>
                <a:cubicBezTo>
                  <a:pt x="4357316" y="3381898"/>
                  <a:pt x="3381898" y="4357316"/>
                  <a:pt x="2178658" y="4357316"/>
                </a:cubicBezTo>
                <a:cubicBezTo>
                  <a:pt x="975418" y="4357316"/>
                  <a:pt x="0" y="3381898"/>
                  <a:pt x="0" y="2178658"/>
                </a:cubicBezTo>
                <a:cubicBezTo>
                  <a:pt x="0" y="975418"/>
                  <a:pt x="975418" y="0"/>
                  <a:pt x="2178658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20000"/>
                </a:schemeClr>
              </a:gs>
              <a:gs pos="7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DC9A61C7-83A6-ED5E-215A-66B4CDB15C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76161" y="2376732"/>
            <a:ext cx="3946497" cy="1425728"/>
          </a:xfrm>
        </p:spPr>
        <p:txBody>
          <a:bodyPr anchor="b">
            <a:noAutofit/>
          </a:bodyPr>
          <a:lstStyle/>
          <a:p>
            <a:pPr algn="ctr"/>
            <a:r>
              <a:rPr kumimoji="1" lang="ja-JP" altLang="en-US" sz="6000" dirty="0"/>
              <a:t>移植免疫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334748C-0CF0-436A-1FAE-C4C34CAB8B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0" y="4249360"/>
            <a:ext cx="3048000" cy="877585"/>
          </a:xfrm>
        </p:spPr>
        <p:txBody>
          <a:bodyPr>
            <a:normAutofit/>
          </a:bodyPr>
          <a:lstStyle/>
          <a:p>
            <a:pPr algn="ctr"/>
            <a:endParaRPr kumimoji="1" lang="ja-JP" altLang="en-US"/>
          </a:p>
        </p:txBody>
      </p:sp>
      <p:cxnSp>
        <p:nvCxnSpPr>
          <p:cNvPr id="18" name="Straight Connector 12">
            <a:extLst>
              <a:ext uri="{FF2B5EF4-FFF2-40B4-BE49-F238E27FC236}">
                <a16:creationId xmlns:a16="http://schemas.microsoft.com/office/drawing/2014/main" id="{8D8181E6-BF6C-7868-46D1-88E2970D08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8423" y="395142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898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図7">
            <a:extLst>
              <a:ext uri="{FF2B5EF4-FFF2-40B4-BE49-F238E27FC236}">
                <a16:creationId xmlns:a16="http://schemas.microsoft.com/office/drawing/2014/main" id="{9BF29874-85DE-6B66-3D5F-577AEB0DC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629"/>
            <a:ext cx="12191999" cy="6221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8C49D0D-55D9-5D41-C8D6-E50A3892E50D}"/>
              </a:ext>
            </a:extLst>
          </p:cNvPr>
          <p:cNvSpPr txBox="1"/>
          <p:nvPr/>
        </p:nvSpPr>
        <p:spPr>
          <a:xfrm>
            <a:off x="5569537" y="6358039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altLang="ja-JP" dirty="0"/>
              <a:t>https://ims-itabashi.jp/ishoku/treatment/kidneytx/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98422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075788-A5E5-3B86-121E-9D2C75666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85" y="-573881"/>
            <a:ext cx="11740244" cy="1147762"/>
          </a:xfrm>
        </p:spPr>
        <p:txBody>
          <a:bodyPr>
            <a:normAutofit/>
          </a:bodyPr>
          <a:lstStyle/>
          <a:p>
            <a:r>
              <a:rPr lang="ja-JP" altLang="en-US" sz="3200" dirty="0"/>
              <a:t>免疫抑制剤（カルシニューリン）は</a:t>
            </a:r>
            <a:r>
              <a:rPr lang="en-US" altLang="ja-JP" sz="3200" dirty="0"/>
              <a:t>T</a:t>
            </a:r>
            <a:r>
              <a:rPr lang="ja-JP" altLang="en-US" sz="3200" dirty="0"/>
              <a:t>細胞を抑制する</a:t>
            </a:r>
          </a:p>
        </p:txBody>
      </p:sp>
      <p:pic>
        <p:nvPicPr>
          <p:cNvPr id="2050" name="Picture 2" descr="2）カルシニューリン阻害薬ならびにマルチターゲット療法の可能性［特集：最近のループス腎炎治療］｜Web医事新報|日本医事新報社">
            <a:extLst>
              <a:ext uri="{FF2B5EF4-FFF2-40B4-BE49-F238E27FC236}">
                <a16:creationId xmlns:a16="http://schemas.microsoft.com/office/drawing/2014/main" id="{22275762-CDBB-292A-BAA0-A81D1BF354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85" y="783770"/>
            <a:ext cx="11740244" cy="5704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24CABE5-2546-710A-3A3C-B45806D11FD3}"/>
              </a:ext>
            </a:extLst>
          </p:cNvPr>
          <p:cNvSpPr txBox="1"/>
          <p:nvPr/>
        </p:nvSpPr>
        <p:spPr>
          <a:xfrm>
            <a:off x="5569536" y="6488668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altLang="ja-JP" dirty="0"/>
              <a:t>https://www.zaitsu-naika.com/kougen/p1955.html#:~:tex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0952066"/>
      </p:ext>
    </p:extLst>
  </p:cSld>
  <p:clrMapOvr>
    <a:masterClrMapping/>
  </p:clrMapOvr>
</p:sld>
</file>

<file path=ppt/theme/theme1.xml><?xml version="1.0" encoding="utf-8"?>
<a:theme xmlns:a="http://schemas.openxmlformats.org/drawingml/2006/main" name="AfterglowVTI">
  <a:themeElements>
    <a:clrScheme name="Custom 7">
      <a:dk1>
        <a:sysClr val="windowText" lastClr="000000"/>
      </a:dk1>
      <a:lt1>
        <a:sysClr val="window" lastClr="FFFFFF"/>
      </a:lt1>
      <a:dk2>
        <a:srgbClr val="0A2E36"/>
      </a:dk2>
      <a:lt2>
        <a:srgbClr val="E7E6E6"/>
      </a:lt2>
      <a:accent1>
        <a:srgbClr val="188659"/>
      </a:accent1>
      <a:accent2>
        <a:srgbClr val="A3A300"/>
      </a:accent2>
      <a:accent3>
        <a:srgbClr val="00ADA8"/>
      </a:accent3>
      <a:accent4>
        <a:srgbClr val="EA0440"/>
      </a:accent4>
      <a:accent5>
        <a:srgbClr val="92278F"/>
      </a:accent5>
      <a:accent6>
        <a:srgbClr val="E15BC1"/>
      </a:accent6>
      <a:hlink>
        <a:srgbClr val="188659"/>
      </a:hlink>
      <a:folHlink>
        <a:srgbClr val="EA0440"/>
      </a:folHlink>
    </a:clrScheme>
    <a:fontScheme name="Trade Gothic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terglowVTI" id="{804DBEB7-1920-4C72-A0CB-091339F1875F}" vid="{D4C59F5A-9ECA-4C96-BDFD-0606A75324E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40</Words>
  <Application>Microsoft Office PowerPoint</Application>
  <PresentationFormat>ワイド画面</PresentationFormat>
  <Paragraphs>4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Arial</vt:lpstr>
      <vt:lpstr>Trade Gothic Next Cond</vt:lpstr>
      <vt:lpstr>Trade Gothic Next Light</vt:lpstr>
      <vt:lpstr>AfterglowVTI</vt:lpstr>
      <vt:lpstr>移植免疫</vt:lpstr>
      <vt:lpstr>PowerPoint プレゼンテーション</vt:lpstr>
      <vt:lpstr>免疫抑制剤（カルシニューリン）はT細胞を抑制する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三平 宮川</dc:creator>
  <cp:lastModifiedBy>三平 宮川</cp:lastModifiedBy>
  <cp:revision>1</cp:revision>
  <dcterms:created xsi:type="dcterms:W3CDTF">2025-05-21T03:05:01Z</dcterms:created>
  <dcterms:modified xsi:type="dcterms:W3CDTF">2025-05-21T03:18:23Z</dcterms:modified>
</cp:coreProperties>
</file>