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Lst>
  <p:sldIdLst>
    <p:sldId id="256" r:id="rId2"/>
    <p:sldId id="257" r:id="rId3"/>
    <p:sldId id="258" r:id="rId4"/>
    <p:sldId id="259" r:id="rId5"/>
    <p:sldId id="260" r:id="rId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7" autoAdjust="0"/>
    <p:restoredTop sz="94660"/>
  </p:normalViewPr>
  <p:slideViewPr>
    <p:cSldViewPr snapToGrid="0">
      <p:cViewPr varScale="1">
        <p:scale>
          <a:sx n="87" d="100"/>
          <a:sy n="87" d="100"/>
        </p:scale>
        <p:origin x="57" y="4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0EBC55-5864-427B-84CF-6441AA82BD0B}"/>
              </a:ext>
            </a:extLst>
          </p:cNvPr>
          <p:cNvSpPr>
            <a:spLocks noGrp="1"/>
          </p:cNvSpPr>
          <p:nvPr>
            <p:ph type="ctrTitle"/>
          </p:nvPr>
        </p:nvSpPr>
        <p:spPr>
          <a:xfrm>
            <a:off x="966745" y="1205037"/>
            <a:ext cx="7744993" cy="2541336"/>
          </a:xfrm>
        </p:spPr>
        <p:txBody>
          <a:bodyPr anchor="b"/>
          <a:lstStyle>
            <a:lvl1pPr algn="l">
              <a:lnSpc>
                <a:spcPct val="113000"/>
              </a:lnSpc>
              <a:defRPr sz="4400"/>
            </a:lvl1pPr>
          </a:lstStyle>
          <a:p>
            <a:r>
              <a:rPr lang="en-US" dirty="0"/>
              <a:t>Click to edit Master title style</a:t>
            </a:r>
          </a:p>
        </p:txBody>
      </p:sp>
      <p:sp>
        <p:nvSpPr>
          <p:cNvPr id="3" name="Subtitle 2">
            <a:extLst>
              <a:ext uri="{FF2B5EF4-FFF2-40B4-BE49-F238E27FC236}">
                <a16:creationId xmlns:a16="http://schemas.microsoft.com/office/drawing/2014/main" id="{FEB52BDB-18E0-4991-A6F2-7AD5420153F2}"/>
              </a:ext>
            </a:extLst>
          </p:cNvPr>
          <p:cNvSpPr>
            <a:spLocks noGrp="1"/>
          </p:cNvSpPr>
          <p:nvPr>
            <p:ph type="subTitle" idx="1"/>
          </p:nvPr>
        </p:nvSpPr>
        <p:spPr>
          <a:xfrm>
            <a:off x="966745" y="3949332"/>
            <a:ext cx="7744993" cy="2006735"/>
          </a:xfrm>
        </p:spPr>
        <p:txBody>
          <a:bodyPr>
            <a:normAutofit/>
          </a:bodyPr>
          <a:lstStyle>
            <a:lvl1pPr marL="0" indent="0" algn="l">
              <a:buNone/>
              <a:defRPr sz="2000" cap="all" spc="3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D7F0ABC6-907E-47DE-8E40-61F2DD1B408B}"/>
              </a:ext>
            </a:extLst>
          </p:cNvPr>
          <p:cNvSpPr>
            <a:spLocks noGrp="1"/>
          </p:cNvSpPr>
          <p:nvPr>
            <p:ph type="dt" sz="half" idx="10"/>
          </p:nvPr>
        </p:nvSpPr>
        <p:spPr/>
        <p:txBody>
          <a:bodyPr/>
          <a:lstStyle/>
          <a:p>
            <a:fld id="{11008460-8B2F-4AAA-A4E2-10730069204C}" type="datetimeFigureOut">
              <a:rPr lang="en-US" smtClean="0"/>
              <a:t>10/10/2023</a:t>
            </a:fld>
            <a:endParaRPr lang="en-US"/>
          </a:p>
        </p:txBody>
      </p:sp>
      <p:sp>
        <p:nvSpPr>
          <p:cNvPr id="5" name="Footer Placeholder 4">
            <a:extLst>
              <a:ext uri="{FF2B5EF4-FFF2-40B4-BE49-F238E27FC236}">
                <a16:creationId xmlns:a16="http://schemas.microsoft.com/office/drawing/2014/main" id="{158AB158-6097-43A1-90B6-406F936701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EE077-FF20-4DD9-92B5-EE1C4D615C68}"/>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242796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7071ABCB-C306-49F0-8D5D-0B890583C1CE}"/>
              </a:ext>
            </a:extLst>
          </p:cNvPr>
          <p:cNvGrpSpPr/>
          <p:nvPr/>
        </p:nvGrpSpPr>
        <p:grpSpPr>
          <a:xfrm rot="10800000">
            <a:off x="0" y="1827078"/>
            <a:ext cx="2926300" cy="5030922"/>
            <a:chOff x="9265700" y="2026"/>
            <a:chExt cx="2926300" cy="5030922"/>
          </a:xfrm>
        </p:grpSpPr>
        <p:sp>
          <p:nvSpPr>
            <p:cNvPr id="8" name="Freeform: Shape 7">
              <a:extLst>
                <a:ext uri="{FF2B5EF4-FFF2-40B4-BE49-F238E27FC236}">
                  <a16:creationId xmlns:a16="http://schemas.microsoft.com/office/drawing/2014/main" id="{24A67F94-2250-4B3A-8424-1BC0A0BCB3FF}"/>
                </a:ext>
              </a:extLst>
            </p:cNvPr>
            <p:cNvSpPr/>
            <p:nvPr/>
          </p:nvSpPr>
          <p:spPr>
            <a:xfrm>
              <a:off x="9326904" y="2026"/>
              <a:ext cx="2249810" cy="2294745"/>
            </a:xfrm>
            <a:custGeom>
              <a:avLst/>
              <a:gdLst>
                <a:gd name="connsiteX0" fmla="*/ 49162 w 2249810"/>
                <a:gd name="connsiteY0" fmla="*/ 0 h 2294745"/>
                <a:gd name="connsiteX1" fmla="*/ 2200648 w 2249810"/>
                <a:gd name="connsiteY1" fmla="*/ 0 h 2294745"/>
                <a:gd name="connsiteX2" fmla="*/ 2210105 w 2249810"/>
                <a:gd name="connsiteY2" fmla="*/ 23601 h 2294745"/>
                <a:gd name="connsiteX3" fmla="*/ 2249810 w 2249810"/>
                <a:gd name="connsiteY3" fmla="*/ 326934 h 2294745"/>
                <a:gd name="connsiteX4" fmla="*/ 2249810 w 2249810"/>
                <a:gd name="connsiteY4" fmla="*/ 422824 h 2294745"/>
                <a:gd name="connsiteX5" fmla="*/ 2249810 w 2249810"/>
                <a:gd name="connsiteY5" fmla="*/ 696534 h 2294745"/>
                <a:gd name="connsiteX6" fmla="*/ 2249810 w 2249810"/>
                <a:gd name="connsiteY6" fmla="*/ 848826 h 2294745"/>
                <a:gd name="connsiteX7" fmla="*/ 2249810 w 2249810"/>
                <a:gd name="connsiteY7" fmla="*/ 1058531 h 2294745"/>
                <a:gd name="connsiteX8" fmla="*/ 2249810 w 2249810"/>
                <a:gd name="connsiteY8" fmla="*/ 1218426 h 2294745"/>
                <a:gd name="connsiteX9" fmla="*/ 1955981 w 2249810"/>
                <a:gd name="connsiteY9" fmla="*/ 1845313 h 2294745"/>
                <a:gd name="connsiteX10" fmla="*/ 1225437 w 2249810"/>
                <a:gd name="connsiteY10" fmla="*/ 2208220 h 2294745"/>
                <a:gd name="connsiteX11" fmla="*/ 1123061 w 2249810"/>
                <a:gd name="connsiteY11" fmla="*/ 2294745 h 2294745"/>
                <a:gd name="connsiteX12" fmla="*/ 1024372 w 2249810"/>
                <a:gd name="connsiteY12" fmla="*/ 2208220 h 2294745"/>
                <a:gd name="connsiteX13" fmla="*/ 293828 w 2249810"/>
                <a:gd name="connsiteY13" fmla="*/ 1845313 h 2294745"/>
                <a:gd name="connsiteX14" fmla="*/ 0 w 2249810"/>
                <a:gd name="connsiteY14" fmla="*/ 1218426 h 2294745"/>
                <a:gd name="connsiteX15" fmla="*/ 0 w 2249810"/>
                <a:gd name="connsiteY15" fmla="*/ 1058531 h 2294745"/>
                <a:gd name="connsiteX16" fmla="*/ 0 w 2249810"/>
                <a:gd name="connsiteY16" fmla="*/ 848826 h 2294745"/>
                <a:gd name="connsiteX17" fmla="*/ 0 w 2249810"/>
                <a:gd name="connsiteY17" fmla="*/ 696534 h 2294745"/>
                <a:gd name="connsiteX18" fmla="*/ 0 w 2249810"/>
                <a:gd name="connsiteY18" fmla="*/ 422824 h 2294745"/>
                <a:gd name="connsiteX19" fmla="*/ 0 w 2249810"/>
                <a:gd name="connsiteY19" fmla="*/ 326934 h 2294745"/>
                <a:gd name="connsiteX20" fmla="*/ 39705 w 2249810"/>
                <a:gd name="connsiteY20" fmla="*/ 23601 h 229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4745">
                  <a:moveTo>
                    <a:pt x="49162" y="0"/>
                  </a:moveTo>
                  <a:lnTo>
                    <a:pt x="2200648" y="0"/>
                  </a:lnTo>
                  <a:lnTo>
                    <a:pt x="2210105" y="23601"/>
                  </a:lnTo>
                  <a:cubicBezTo>
                    <a:pt x="2236898" y="106934"/>
                    <a:pt x="2249810" y="205568"/>
                    <a:pt x="2249810" y="326934"/>
                  </a:cubicBezTo>
                  <a:lnTo>
                    <a:pt x="2249810" y="422824"/>
                  </a:lnTo>
                  <a:lnTo>
                    <a:pt x="2249810" y="696534"/>
                  </a:lnTo>
                  <a:lnTo>
                    <a:pt x="2249810" y="848826"/>
                  </a:lnTo>
                  <a:lnTo>
                    <a:pt x="2249810" y="1058531"/>
                  </a:lnTo>
                  <a:lnTo>
                    <a:pt x="2249810" y="1218426"/>
                  </a:lnTo>
                  <a:cubicBezTo>
                    <a:pt x="2249810" y="1542068"/>
                    <a:pt x="2157989" y="1704061"/>
                    <a:pt x="1955981" y="1845313"/>
                  </a:cubicBezTo>
                  <a:cubicBezTo>
                    <a:pt x="1745898" y="1967026"/>
                    <a:pt x="1470144" y="2019115"/>
                    <a:pt x="1225437" y="2208220"/>
                  </a:cubicBezTo>
                  <a:lnTo>
                    <a:pt x="1123061" y="2294745"/>
                  </a:lnTo>
                  <a:lnTo>
                    <a:pt x="1024372" y="2208220"/>
                  </a:lnTo>
                  <a:cubicBezTo>
                    <a:pt x="779664" y="2019115"/>
                    <a:pt x="503910" y="1967026"/>
                    <a:pt x="293828" y="1845313"/>
                  </a:cubicBezTo>
                  <a:cubicBezTo>
                    <a:pt x="91820" y="1704061"/>
                    <a:pt x="0" y="1542068"/>
                    <a:pt x="0" y="1218426"/>
                  </a:cubicBezTo>
                  <a:lnTo>
                    <a:pt x="0" y="1058531"/>
                  </a:lnTo>
                  <a:lnTo>
                    <a:pt x="0" y="848826"/>
                  </a:lnTo>
                  <a:lnTo>
                    <a:pt x="0" y="696534"/>
                  </a:lnTo>
                  <a:lnTo>
                    <a:pt x="0" y="422824"/>
                  </a:lnTo>
                  <a:lnTo>
                    <a:pt x="0" y="326934"/>
                  </a:lnTo>
                  <a:cubicBezTo>
                    <a:pt x="0" y="205568"/>
                    <a:pt x="12912" y="106934"/>
                    <a:pt x="39705" y="23601"/>
                  </a:cubicBezTo>
                  <a:close/>
                </a:path>
              </a:pathLst>
            </a:custGeom>
            <a:solidFill>
              <a:schemeClr val="bg2">
                <a:lumMod val="75000"/>
                <a:alpha val="1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5FB942D8-95BE-4CFD-BFCC-26209EC192CE}"/>
                </a:ext>
              </a:extLst>
            </p:cNvPr>
            <p:cNvSpPr/>
            <p:nvPr/>
          </p:nvSpPr>
          <p:spPr>
            <a:xfrm>
              <a:off x="10597154" y="1907348"/>
              <a:ext cx="1594846" cy="3044131"/>
            </a:xfrm>
            <a:custGeom>
              <a:avLst/>
              <a:gdLst>
                <a:gd name="connsiteX0" fmla="*/ 1126749 w 1594846"/>
                <a:gd name="connsiteY0" fmla="*/ 0 h 3044131"/>
                <a:gd name="connsiteX1" fmla="*/ 1225438 w 1594846"/>
                <a:gd name="connsiteY1" fmla="*/ 86525 h 3044131"/>
                <a:gd name="connsiteX2" fmla="*/ 1413279 w 1594846"/>
                <a:gd name="connsiteY2" fmla="*/ 205892 h 3044131"/>
                <a:gd name="connsiteX3" fmla="*/ 1594846 w 1594846"/>
                <a:gd name="connsiteY3" fmla="*/ 289191 h 3044131"/>
                <a:gd name="connsiteX4" fmla="*/ 1594846 w 1594846"/>
                <a:gd name="connsiteY4" fmla="*/ 2754939 h 3044131"/>
                <a:gd name="connsiteX5" fmla="*/ 1413277 w 1594846"/>
                <a:gd name="connsiteY5" fmla="*/ 2838239 h 3044131"/>
                <a:gd name="connsiteX6" fmla="*/ 1225436 w 1594846"/>
                <a:gd name="connsiteY6" fmla="*/ 2957606 h 3044131"/>
                <a:gd name="connsiteX7" fmla="*/ 1123061 w 1594846"/>
                <a:gd name="connsiteY7" fmla="*/ 3044131 h 3044131"/>
                <a:gd name="connsiteX8" fmla="*/ 1024372 w 1594846"/>
                <a:gd name="connsiteY8" fmla="*/ 2957606 h 3044131"/>
                <a:gd name="connsiteX9" fmla="*/ 293828 w 1594846"/>
                <a:gd name="connsiteY9" fmla="*/ 2594699 h 3044131"/>
                <a:gd name="connsiteX10" fmla="*/ 0 w 1594846"/>
                <a:gd name="connsiteY10" fmla="*/ 1967812 h 3044131"/>
                <a:gd name="connsiteX11" fmla="*/ 0 w 1594846"/>
                <a:gd name="connsiteY11" fmla="*/ 1807917 h 3044131"/>
                <a:gd name="connsiteX12" fmla="*/ 0 w 1594846"/>
                <a:gd name="connsiteY12" fmla="*/ 1598212 h 3044131"/>
                <a:gd name="connsiteX13" fmla="*/ 0 w 1594846"/>
                <a:gd name="connsiteY13" fmla="*/ 1445920 h 3044131"/>
                <a:gd name="connsiteX14" fmla="*/ 0 w 1594846"/>
                <a:gd name="connsiteY14" fmla="*/ 1172210 h 3044131"/>
                <a:gd name="connsiteX15" fmla="*/ 0 w 1594846"/>
                <a:gd name="connsiteY15" fmla="*/ 1076320 h 3044131"/>
                <a:gd name="connsiteX16" fmla="*/ 293829 w 1594846"/>
                <a:gd name="connsiteY16" fmla="*/ 449433 h 3044131"/>
                <a:gd name="connsiteX17" fmla="*/ 1024374 w 1594846"/>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94846" h="3044131">
                  <a:moveTo>
                    <a:pt x="1126749" y="0"/>
                  </a:moveTo>
                  <a:lnTo>
                    <a:pt x="1225438" y="86525"/>
                  </a:lnTo>
                  <a:cubicBezTo>
                    <a:pt x="1286615" y="133801"/>
                    <a:pt x="1349732" y="172514"/>
                    <a:pt x="1413279" y="205892"/>
                  </a:cubicBezTo>
                  <a:lnTo>
                    <a:pt x="1594846" y="289191"/>
                  </a:lnTo>
                  <a:lnTo>
                    <a:pt x="1594846" y="2754939"/>
                  </a:lnTo>
                  <a:lnTo>
                    <a:pt x="1413277" y="2838239"/>
                  </a:lnTo>
                  <a:cubicBezTo>
                    <a:pt x="1349730" y="2871617"/>
                    <a:pt x="1286613" y="2910330"/>
                    <a:pt x="1225436"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4"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9DF6499A-D398-4CBC-AA22-4277539430FC}"/>
                </a:ext>
              </a:extLst>
            </p:cNvPr>
            <p:cNvSpPr/>
            <p:nvPr/>
          </p:nvSpPr>
          <p:spPr>
            <a:xfrm>
              <a:off x="9265700" y="7622"/>
              <a:ext cx="2372219" cy="2371961"/>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4282900 w 4447989"/>
                <a:gd name="connsiteY0" fmla="*/ 2048959 h 5795027"/>
                <a:gd name="connsiteX1" fmla="*/ 4282900 w 4447989"/>
                <a:gd name="connsiteY1" fmla="*/ 2231503 h 5795027"/>
                <a:gd name="connsiteX2" fmla="*/ 4282900 w 4447989"/>
                <a:gd name="connsiteY2" fmla="*/ 2752557 h 5795027"/>
                <a:gd name="connsiteX3" fmla="*/ 4282900 w 4447989"/>
                <a:gd name="connsiteY3" fmla="*/ 3042471 h 5795027"/>
                <a:gd name="connsiteX4" fmla="*/ 4282900 w 4447989"/>
                <a:gd name="connsiteY4" fmla="*/ 3441681 h 5795027"/>
                <a:gd name="connsiteX5" fmla="*/ 4282900 w 4447989"/>
                <a:gd name="connsiteY5" fmla="*/ 3746068 h 5795027"/>
                <a:gd name="connsiteX6" fmla="*/ 3723546 w 4447989"/>
                <a:gd name="connsiteY6" fmla="*/ 4939455 h 5795027"/>
                <a:gd name="connsiteX7" fmla="*/ 2332829 w 4447989"/>
                <a:gd name="connsiteY7" fmla="*/ 5630311 h 5795027"/>
                <a:gd name="connsiteX8" fmla="*/ 2137940 w 4447989"/>
                <a:gd name="connsiteY8" fmla="*/ 5795027 h 5795027"/>
                <a:gd name="connsiteX9" fmla="*/ 1950069 w 4447989"/>
                <a:gd name="connsiteY9" fmla="*/ 5630311 h 5795027"/>
                <a:gd name="connsiteX10" fmla="*/ 559353 w 4447989"/>
                <a:gd name="connsiteY10" fmla="*/ 4939455 h 5795027"/>
                <a:gd name="connsiteX11" fmla="*/ 0 w 4447989"/>
                <a:gd name="connsiteY11" fmla="*/ 3746068 h 5795027"/>
                <a:gd name="connsiteX12" fmla="*/ 0 w 4447989"/>
                <a:gd name="connsiteY12" fmla="*/ 3441681 h 5795027"/>
                <a:gd name="connsiteX13" fmla="*/ 0 w 4447989"/>
                <a:gd name="connsiteY13" fmla="*/ 3042471 h 5795027"/>
                <a:gd name="connsiteX14" fmla="*/ 0 w 4447989"/>
                <a:gd name="connsiteY14" fmla="*/ 2752557 h 5795027"/>
                <a:gd name="connsiteX15" fmla="*/ 0 w 4447989"/>
                <a:gd name="connsiteY15" fmla="*/ 2231503 h 5795027"/>
                <a:gd name="connsiteX16" fmla="*/ 0 w 4447989"/>
                <a:gd name="connsiteY16" fmla="*/ 2048959 h 5795027"/>
                <a:gd name="connsiteX17" fmla="*/ 559354 w 4447989"/>
                <a:gd name="connsiteY17" fmla="*/ 855573 h 5795027"/>
                <a:gd name="connsiteX18" fmla="*/ 1950071 w 4447989"/>
                <a:gd name="connsiteY18" fmla="*/ 164715 h 5795027"/>
                <a:gd name="connsiteX19" fmla="*/ 2144960 w 4447989"/>
                <a:gd name="connsiteY19" fmla="*/ 0 h 5795027"/>
                <a:gd name="connsiteX20" fmla="*/ 2332832 w 4447989"/>
                <a:gd name="connsiteY20" fmla="*/ 164715 h 5795027"/>
                <a:gd name="connsiteX21" fmla="*/ 3723546 w 4447989"/>
                <a:gd name="connsiteY21" fmla="*/ 855573 h 5795027"/>
                <a:gd name="connsiteX22" fmla="*/ 4447989 w 4447989"/>
                <a:gd name="connsiteY22" fmla="*/ 2214048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82900"/>
                <a:gd name="connsiteY0" fmla="*/ 1519558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92243"/>
                <a:gd name="connsiteY0" fmla="*/ 1519558 h 5795027"/>
                <a:gd name="connsiteX1" fmla="*/ 4282900 w 4292243"/>
                <a:gd name="connsiteY1" fmla="*/ 2231503 h 5795027"/>
                <a:gd name="connsiteX2" fmla="*/ 4282900 w 4292243"/>
                <a:gd name="connsiteY2" fmla="*/ 2752557 h 5795027"/>
                <a:gd name="connsiteX3" fmla="*/ 4282900 w 4292243"/>
                <a:gd name="connsiteY3" fmla="*/ 3042471 h 5795027"/>
                <a:gd name="connsiteX4" fmla="*/ 4282900 w 4292243"/>
                <a:gd name="connsiteY4" fmla="*/ 3441681 h 5795027"/>
                <a:gd name="connsiteX5" fmla="*/ 4282900 w 4292243"/>
                <a:gd name="connsiteY5" fmla="*/ 3746068 h 5795027"/>
                <a:gd name="connsiteX6" fmla="*/ 3723546 w 4292243"/>
                <a:gd name="connsiteY6" fmla="*/ 4939455 h 5795027"/>
                <a:gd name="connsiteX7" fmla="*/ 2332829 w 4292243"/>
                <a:gd name="connsiteY7" fmla="*/ 5630311 h 5795027"/>
                <a:gd name="connsiteX8" fmla="*/ 2137940 w 4292243"/>
                <a:gd name="connsiteY8" fmla="*/ 5795027 h 5795027"/>
                <a:gd name="connsiteX9" fmla="*/ 1950069 w 4292243"/>
                <a:gd name="connsiteY9" fmla="*/ 5630311 h 5795027"/>
                <a:gd name="connsiteX10" fmla="*/ 559353 w 4292243"/>
                <a:gd name="connsiteY10" fmla="*/ 4939455 h 5795027"/>
                <a:gd name="connsiteX11" fmla="*/ 0 w 4292243"/>
                <a:gd name="connsiteY11" fmla="*/ 3746068 h 5795027"/>
                <a:gd name="connsiteX12" fmla="*/ 0 w 4292243"/>
                <a:gd name="connsiteY12" fmla="*/ 3441681 h 5795027"/>
                <a:gd name="connsiteX13" fmla="*/ 0 w 4292243"/>
                <a:gd name="connsiteY13" fmla="*/ 3042471 h 5795027"/>
                <a:gd name="connsiteX14" fmla="*/ 0 w 4292243"/>
                <a:gd name="connsiteY14" fmla="*/ 2752557 h 5795027"/>
                <a:gd name="connsiteX15" fmla="*/ 0 w 4292243"/>
                <a:gd name="connsiteY15" fmla="*/ 2231503 h 5795027"/>
                <a:gd name="connsiteX16" fmla="*/ 0 w 4292243"/>
                <a:gd name="connsiteY16" fmla="*/ 2048959 h 5795027"/>
                <a:gd name="connsiteX17" fmla="*/ 559354 w 4292243"/>
                <a:gd name="connsiteY17" fmla="*/ 855573 h 5795027"/>
                <a:gd name="connsiteX18" fmla="*/ 1950071 w 4292243"/>
                <a:gd name="connsiteY18" fmla="*/ 164715 h 5795027"/>
                <a:gd name="connsiteX19" fmla="*/ 2144960 w 4292243"/>
                <a:gd name="connsiteY19" fmla="*/ 0 h 5795027"/>
                <a:gd name="connsiteX20" fmla="*/ 2332832 w 4292243"/>
                <a:gd name="connsiteY20" fmla="*/ 164715 h 5795027"/>
                <a:gd name="connsiteX21" fmla="*/ 3723546 w 4292243"/>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2144960 w 4282900"/>
                <a:gd name="connsiteY18"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64279 w 4282900"/>
                <a:gd name="connsiteY17" fmla="*/ 1516418 h 5795027"/>
                <a:gd name="connsiteX18" fmla="*/ 559354 w 4282900"/>
                <a:gd name="connsiteY18" fmla="*/ 855573 h 5795027"/>
                <a:gd name="connsiteX19" fmla="*/ 2144960 w 4282900"/>
                <a:gd name="connsiteY19" fmla="*/ 0 h 5795027"/>
                <a:gd name="connsiteX0" fmla="*/ 4213242 w 4282900"/>
                <a:gd name="connsiteY0" fmla="*/ 657020 h 4939454"/>
                <a:gd name="connsiteX1" fmla="*/ 4282900 w 4282900"/>
                <a:gd name="connsiteY1" fmla="*/ 1375930 h 4939454"/>
                <a:gd name="connsiteX2" fmla="*/ 4282900 w 4282900"/>
                <a:gd name="connsiteY2" fmla="*/ 1896984 h 4939454"/>
                <a:gd name="connsiteX3" fmla="*/ 4282900 w 4282900"/>
                <a:gd name="connsiteY3" fmla="*/ 2186898 h 4939454"/>
                <a:gd name="connsiteX4" fmla="*/ 4282900 w 4282900"/>
                <a:gd name="connsiteY4" fmla="*/ 2586108 h 4939454"/>
                <a:gd name="connsiteX5" fmla="*/ 4282900 w 4282900"/>
                <a:gd name="connsiteY5" fmla="*/ 2890495 h 4939454"/>
                <a:gd name="connsiteX6" fmla="*/ 3723546 w 4282900"/>
                <a:gd name="connsiteY6" fmla="*/ 4083882 h 4939454"/>
                <a:gd name="connsiteX7" fmla="*/ 2332829 w 4282900"/>
                <a:gd name="connsiteY7" fmla="*/ 4774738 h 4939454"/>
                <a:gd name="connsiteX8" fmla="*/ 2137940 w 4282900"/>
                <a:gd name="connsiteY8" fmla="*/ 4939454 h 4939454"/>
                <a:gd name="connsiteX9" fmla="*/ 1950069 w 4282900"/>
                <a:gd name="connsiteY9" fmla="*/ 4774738 h 4939454"/>
                <a:gd name="connsiteX10" fmla="*/ 559353 w 4282900"/>
                <a:gd name="connsiteY10" fmla="*/ 4083882 h 4939454"/>
                <a:gd name="connsiteX11" fmla="*/ 0 w 4282900"/>
                <a:gd name="connsiteY11" fmla="*/ 2890495 h 4939454"/>
                <a:gd name="connsiteX12" fmla="*/ 0 w 4282900"/>
                <a:gd name="connsiteY12" fmla="*/ 2586108 h 4939454"/>
                <a:gd name="connsiteX13" fmla="*/ 0 w 4282900"/>
                <a:gd name="connsiteY13" fmla="*/ 2186898 h 4939454"/>
                <a:gd name="connsiteX14" fmla="*/ 0 w 4282900"/>
                <a:gd name="connsiteY14" fmla="*/ 1896984 h 4939454"/>
                <a:gd name="connsiteX15" fmla="*/ 0 w 4282900"/>
                <a:gd name="connsiteY15" fmla="*/ 1375930 h 4939454"/>
                <a:gd name="connsiteX16" fmla="*/ 0 w 4282900"/>
                <a:gd name="connsiteY16" fmla="*/ 1193386 h 4939454"/>
                <a:gd name="connsiteX17" fmla="*/ 64279 w 4282900"/>
                <a:gd name="connsiteY17" fmla="*/ 660845 h 4939454"/>
                <a:gd name="connsiteX18" fmla="*/ 559354 w 4282900"/>
                <a:gd name="connsiteY18" fmla="*/ 0 h 493945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2900" h="4282434">
                  <a:moveTo>
                    <a:pt x="4213242" y="0"/>
                  </a:moveTo>
                  <a:cubicBezTo>
                    <a:pt x="4294511" y="306972"/>
                    <a:pt x="4271290" y="481595"/>
                    <a:pt x="4282900" y="718910"/>
                  </a:cubicBezTo>
                  <a:lnTo>
                    <a:pt x="4282900" y="1239964"/>
                  </a:lnTo>
                  <a:lnTo>
                    <a:pt x="4282900" y="1529878"/>
                  </a:lnTo>
                  <a:lnTo>
                    <a:pt x="4282900" y="1929088"/>
                  </a:lnTo>
                  <a:lnTo>
                    <a:pt x="4282900" y="2233475"/>
                  </a:lnTo>
                  <a:cubicBezTo>
                    <a:pt x="4282900" y="2849584"/>
                    <a:pt x="4108103" y="3157966"/>
                    <a:pt x="3723546" y="3426862"/>
                  </a:cubicBezTo>
                  <a:cubicBezTo>
                    <a:pt x="3323617" y="3658565"/>
                    <a:pt x="2798672" y="3757725"/>
                    <a:pt x="2332829" y="4117718"/>
                  </a:cubicBezTo>
                  <a:lnTo>
                    <a:pt x="2137940" y="4282434"/>
                  </a:lnTo>
                  <a:lnTo>
                    <a:pt x="1950069" y="4117718"/>
                  </a:lnTo>
                  <a:cubicBezTo>
                    <a:pt x="1484225" y="3757725"/>
                    <a:pt x="959280" y="3658565"/>
                    <a:pt x="559353" y="3426862"/>
                  </a:cubicBezTo>
                  <a:cubicBezTo>
                    <a:pt x="174796" y="3157966"/>
                    <a:pt x="0" y="2849584"/>
                    <a:pt x="0" y="2233475"/>
                  </a:cubicBezTo>
                  <a:lnTo>
                    <a:pt x="0" y="1929088"/>
                  </a:lnTo>
                  <a:lnTo>
                    <a:pt x="0" y="1529878"/>
                  </a:lnTo>
                  <a:lnTo>
                    <a:pt x="0" y="1239964"/>
                  </a:lnTo>
                  <a:lnTo>
                    <a:pt x="0" y="718910"/>
                  </a:lnTo>
                  <a:lnTo>
                    <a:pt x="0" y="536366"/>
                  </a:lnTo>
                  <a:cubicBezTo>
                    <a:pt x="10713" y="417185"/>
                    <a:pt x="19813" y="133066"/>
                    <a:pt x="64279" y="3825"/>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0D91493C-6480-4A3F-8836-1727CBA3C849}"/>
                </a:ext>
              </a:extLst>
            </p:cNvPr>
            <p:cNvSpPr/>
            <p:nvPr/>
          </p:nvSpPr>
          <p:spPr>
            <a:xfrm>
              <a:off x="10536649" y="1823190"/>
              <a:ext cx="1654608" cy="3209758"/>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2144960 w 4282900"/>
                <a:gd name="connsiteY0" fmla="*/ 0 h 5795027"/>
                <a:gd name="connsiteX1" fmla="*/ 2332832 w 4282900"/>
                <a:gd name="connsiteY1" fmla="*/ 164715 h 5795027"/>
                <a:gd name="connsiteX2" fmla="*/ 2976290 w 4282900"/>
                <a:gd name="connsiteY2" fmla="*/ 524033 h 5795027"/>
                <a:gd name="connsiteX3" fmla="*/ 3723546 w 4282900"/>
                <a:gd name="connsiteY3" fmla="*/ 855573 h 5795027"/>
                <a:gd name="connsiteX4" fmla="*/ 4282900 w 4282900"/>
                <a:gd name="connsiteY4" fmla="*/ 2048959 h 5795027"/>
                <a:gd name="connsiteX5" fmla="*/ 4282900 w 4282900"/>
                <a:gd name="connsiteY5" fmla="*/ 2231503 h 5795027"/>
                <a:gd name="connsiteX6" fmla="*/ 4282900 w 4282900"/>
                <a:gd name="connsiteY6" fmla="*/ 2752557 h 5795027"/>
                <a:gd name="connsiteX7" fmla="*/ 4282900 w 4282900"/>
                <a:gd name="connsiteY7" fmla="*/ 3042471 h 5795027"/>
                <a:gd name="connsiteX8" fmla="*/ 4282900 w 4282900"/>
                <a:gd name="connsiteY8" fmla="*/ 3441681 h 5795027"/>
                <a:gd name="connsiteX9" fmla="*/ 4282900 w 4282900"/>
                <a:gd name="connsiteY9" fmla="*/ 3746068 h 5795027"/>
                <a:gd name="connsiteX10" fmla="*/ 3723546 w 4282900"/>
                <a:gd name="connsiteY10" fmla="*/ 4939455 h 5795027"/>
                <a:gd name="connsiteX11" fmla="*/ 2332829 w 4282900"/>
                <a:gd name="connsiteY11" fmla="*/ 5630311 h 5795027"/>
                <a:gd name="connsiteX12" fmla="*/ 2137940 w 4282900"/>
                <a:gd name="connsiteY12" fmla="*/ 5795027 h 5795027"/>
                <a:gd name="connsiteX13" fmla="*/ 1950069 w 4282900"/>
                <a:gd name="connsiteY13" fmla="*/ 5630311 h 5795027"/>
                <a:gd name="connsiteX14" fmla="*/ 559353 w 4282900"/>
                <a:gd name="connsiteY14" fmla="*/ 4939455 h 5795027"/>
                <a:gd name="connsiteX15" fmla="*/ 0 w 4282900"/>
                <a:gd name="connsiteY15" fmla="*/ 3746068 h 5795027"/>
                <a:gd name="connsiteX16" fmla="*/ 0 w 4282900"/>
                <a:gd name="connsiteY16" fmla="*/ 3441681 h 5795027"/>
                <a:gd name="connsiteX17" fmla="*/ 0 w 4282900"/>
                <a:gd name="connsiteY17" fmla="*/ 3042471 h 5795027"/>
                <a:gd name="connsiteX18" fmla="*/ 0 w 4282900"/>
                <a:gd name="connsiteY18" fmla="*/ 2752557 h 5795027"/>
                <a:gd name="connsiteX19" fmla="*/ 0 w 4282900"/>
                <a:gd name="connsiteY19" fmla="*/ 2231503 h 5795027"/>
                <a:gd name="connsiteX20" fmla="*/ 0 w 4282900"/>
                <a:gd name="connsiteY20" fmla="*/ 2048959 h 5795027"/>
                <a:gd name="connsiteX21" fmla="*/ 559354 w 4282900"/>
                <a:gd name="connsiteY21" fmla="*/ 855573 h 5795027"/>
                <a:gd name="connsiteX22" fmla="*/ 1950071 w 4282900"/>
                <a:gd name="connsiteY22" fmla="*/ 164715 h 5795027"/>
                <a:gd name="connsiteX23" fmla="*/ 2144960 w 4282900"/>
                <a:gd name="connsiteY23" fmla="*/ 0 h 5795027"/>
                <a:gd name="connsiteX0" fmla="*/ 3723546 w 4282900"/>
                <a:gd name="connsiteY0" fmla="*/ 855573 h 5795027"/>
                <a:gd name="connsiteX1" fmla="*/ 4282900 w 4282900"/>
                <a:gd name="connsiteY1" fmla="*/ 2048959 h 5795027"/>
                <a:gd name="connsiteX2" fmla="*/ 4282900 w 4282900"/>
                <a:gd name="connsiteY2" fmla="*/ 2231503 h 5795027"/>
                <a:gd name="connsiteX3" fmla="*/ 4282900 w 4282900"/>
                <a:gd name="connsiteY3" fmla="*/ 2752557 h 5795027"/>
                <a:gd name="connsiteX4" fmla="*/ 4282900 w 4282900"/>
                <a:gd name="connsiteY4" fmla="*/ 3042471 h 5795027"/>
                <a:gd name="connsiteX5" fmla="*/ 4282900 w 4282900"/>
                <a:gd name="connsiteY5" fmla="*/ 3441681 h 5795027"/>
                <a:gd name="connsiteX6" fmla="*/ 4282900 w 4282900"/>
                <a:gd name="connsiteY6" fmla="*/ 3746068 h 5795027"/>
                <a:gd name="connsiteX7" fmla="*/ 3723546 w 4282900"/>
                <a:gd name="connsiteY7" fmla="*/ 4939455 h 5795027"/>
                <a:gd name="connsiteX8" fmla="*/ 2332829 w 4282900"/>
                <a:gd name="connsiteY8" fmla="*/ 5630311 h 5795027"/>
                <a:gd name="connsiteX9" fmla="*/ 2137940 w 4282900"/>
                <a:gd name="connsiteY9" fmla="*/ 5795027 h 5795027"/>
                <a:gd name="connsiteX10" fmla="*/ 1950069 w 4282900"/>
                <a:gd name="connsiteY10" fmla="*/ 5630311 h 5795027"/>
                <a:gd name="connsiteX11" fmla="*/ 559353 w 4282900"/>
                <a:gd name="connsiteY11" fmla="*/ 4939455 h 5795027"/>
                <a:gd name="connsiteX12" fmla="*/ 0 w 4282900"/>
                <a:gd name="connsiteY12" fmla="*/ 3746068 h 5795027"/>
                <a:gd name="connsiteX13" fmla="*/ 0 w 4282900"/>
                <a:gd name="connsiteY13" fmla="*/ 3441681 h 5795027"/>
                <a:gd name="connsiteX14" fmla="*/ 0 w 4282900"/>
                <a:gd name="connsiteY14" fmla="*/ 3042471 h 5795027"/>
                <a:gd name="connsiteX15" fmla="*/ 0 w 4282900"/>
                <a:gd name="connsiteY15" fmla="*/ 2752557 h 5795027"/>
                <a:gd name="connsiteX16" fmla="*/ 0 w 4282900"/>
                <a:gd name="connsiteY16" fmla="*/ 2231503 h 5795027"/>
                <a:gd name="connsiteX17" fmla="*/ 0 w 4282900"/>
                <a:gd name="connsiteY17" fmla="*/ 2048959 h 5795027"/>
                <a:gd name="connsiteX18" fmla="*/ 559354 w 4282900"/>
                <a:gd name="connsiteY18" fmla="*/ 855573 h 5795027"/>
                <a:gd name="connsiteX19" fmla="*/ 1950071 w 4282900"/>
                <a:gd name="connsiteY19" fmla="*/ 164715 h 5795027"/>
                <a:gd name="connsiteX20" fmla="*/ 2144960 w 4282900"/>
                <a:gd name="connsiteY20" fmla="*/ 0 h 5795027"/>
                <a:gd name="connsiteX21" fmla="*/ 2332832 w 4282900"/>
                <a:gd name="connsiteY21" fmla="*/ 164715 h 5795027"/>
                <a:gd name="connsiteX22" fmla="*/ 2976290 w 4282900"/>
                <a:gd name="connsiteY22" fmla="*/ 524033 h 5795027"/>
                <a:gd name="connsiteX23" fmla="*/ 3888635 w 4282900"/>
                <a:gd name="connsiteY23"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22" fmla="*/ 3888635 w 4282900"/>
                <a:gd name="connsiteY22"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0" fmla="*/ 4282900 w 4282900"/>
                <a:gd name="connsiteY0" fmla="*/ 2231503 h 5795027"/>
                <a:gd name="connsiteX1" fmla="*/ 4282900 w 4282900"/>
                <a:gd name="connsiteY1" fmla="*/ 2752557 h 5795027"/>
                <a:gd name="connsiteX2" fmla="*/ 4282900 w 4282900"/>
                <a:gd name="connsiteY2" fmla="*/ 3042471 h 5795027"/>
                <a:gd name="connsiteX3" fmla="*/ 4282900 w 4282900"/>
                <a:gd name="connsiteY3" fmla="*/ 3441681 h 5795027"/>
                <a:gd name="connsiteX4" fmla="*/ 4282900 w 4282900"/>
                <a:gd name="connsiteY4" fmla="*/ 3746068 h 5795027"/>
                <a:gd name="connsiteX5" fmla="*/ 3723546 w 4282900"/>
                <a:gd name="connsiteY5" fmla="*/ 4939455 h 5795027"/>
                <a:gd name="connsiteX6" fmla="*/ 2332829 w 4282900"/>
                <a:gd name="connsiteY6" fmla="*/ 5630311 h 5795027"/>
                <a:gd name="connsiteX7" fmla="*/ 2137940 w 4282900"/>
                <a:gd name="connsiteY7" fmla="*/ 5795027 h 5795027"/>
                <a:gd name="connsiteX8" fmla="*/ 1950069 w 4282900"/>
                <a:gd name="connsiteY8" fmla="*/ 5630311 h 5795027"/>
                <a:gd name="connsiteX9" fmla="*/ 559353 w 4282900"/>
                <a:gd name="connsiteY9" fmla="*/ 4939455 h 5795027"/>
                <a:gd name="connsiteX10" fmla="*/ 0 w 4282900"/>
                <a:gd name="connsiteY10" fmla="*/ 3746068 h 5795027"/>
                <a:gd name="connsiteX11" fmla="*/ 0 w 4282900"/>
                <a:gd name="connsiteY11" fmla="*/ 3441681 h 5795027"/>
                <a:gd name="connsiteX12" fmla="*/ 0 w 4282900"/>
                <a:gd name="connsiteY12" fmla="*/ 3042471 h 5795027"/>
                <a:gd name="connsiteX13" fmla="*/ 0 w 4282900"/>
                <a:gd name="connsiteY13" fmla="*/ 2752557 h 5795027"/>
                <a:gd name="connsiteX14" fmla="*/ 0 w 4282900"/>
                <a:gd name="connsiteY14" fmla="*/ 2231503 h 5795027"/>
                <a:gd name="connsiteX15" fmla="*/ 0 w 4282900"/>
                <a:gd name="connsiteY15" fmla="*/ 2048959 h 5795027"/>
                <a:gd name="connsiteX16" fmla="*/ 559354 w 4282900"/>
                <a:gd name="connsiteY16" fmla="*/ 855573 h 5795027"/>
                <a:gd name="connsiteX17" fmla="*/ 1950071 w 4282900"/>
                <a:gd name="connsiteY17" fmla="*/ 164715 h 5795027"/>
                <a:gd name="connsiteX18" fmla="*/ 2144960 w 4282900"/>
                <a:gd name="connsiteY18" fmla="*/ 0 h 5795027"/>
                <a:gd name="connsiteX19" fmla="*/ 2332832 w 4282900"/>
                <a:gd name="connsiteY19" fmla="*/ 164715 h 5795027"/>
                <a:gd name="connsiteX20" fmla="*/ 2976290 w 4282900"/>
                <a:gd name="connsiteY20" fmla="*/ 524033 h 5795027"/>
                <a:gd name="connsiteX0" fmla="*/ 4282900 w 4282900"/>
                <a:gd name="connsiteY0" fmla="*/ 2752557 h 5795027"/>
                <a:gd name="connsiteX1" fmla="*/ 4282900 w 4282900"/>
                <a:gd name="connsiteY1" fmla="*/ 3042471 h 5795027"/>
                <a:gd name="connsiteX2" fmla="*/ 4282900 w 4282900"/>
                <a:gd name="connsiteY2" fmla="*/ 3441681 h 5795027"/>
                <a:gd name="connsiteX3" fmla="*/ 4282900 w 4282900"/>
                <a:gd name="connsiteY3" fmla="*/ 3746068 h 5795027"/>
                <a:gd name="connsiteX4" fmla="*/ 3723546 w 4282900"/>
                <a:gd name="connsiteY4" fmla="*/ 4939455 h 5795027"/>
                <a:gd name="connsiteX5" fmla="*/ 2332829 w 4282900"/>
                <a:gd name="connsiteY5" fmla="*/ 5630311 h 5795027"/>
                <a:gd name="connsiteX6" fmla="*/ 2137940 w 4282900"/>
                <a:gd name="connsiteY6" fmla="*/ 5795027 h 5795027"/>
                <a:gd name="connsiteX7" fmla="*/ 1950069 w 4282900"/>
                <a:gd name="connsiteY7" fmla="*/ 5630311 h 5795027"/>
                <a:gd name="connsiteX8" fmla="*/ 559353 w 4282900"/>
                <a:gd name="connsiteY8" fmla="*/ 4939455 h 5795027"/>
                <a:gd name="connsiteX9" fmla="*/ 0 w 4282900"/>
                <a:gd name="connsiteY9" fmla="*/ 3746068 h 5795027"/>
                <a:gd name="connsiteX10" fmla="*/ 0 w 4282900"/>
                <a:gd name="connsiteY10" fmla="*/ 3441681 h 5795027"/>
                <a:gd name="connsiteX11" fmla="*/ 0 w 4282900"/>
                <a:gd name="connsiteY11" fmla="*/ 3042471 h 5795027"/>
                <a:gd name="connsiteX12" fmla="*/ 0 w 4282900"/>
                <a:gd name="connsiteY12" fmla="*/ 2752557 h 5795027"/>
                <a:gd name="connsiteX13" fmla="*/ 0 w 4282900"/>
                <a:gd name="connsiteY13" fmla="*/ 2231503 h 5795027"/>
                <a:gd name="connsiteX14" fmla="*/ 0 w 4282900"/>
                <a:gd name="connsiteY14" fmla="*/ 2048959 h 5795027"/>
                <a:gd name="connsiteX15" fmla="*/ 559354 w 4282900"/>
                <a:gd name="connsiteY15" fmla="*/ 855573 h 5795027"/>
                <a:gd name="connsiteX16" fmla="*/ 1950071 w 4282900"/>
                <a:gd name="connsiteY16" fmla="*/ 164715 h 5795027"/>
                <a:gd name="connsiteX17" fmla="*/ 2144960 w 4282900"/>
                <a:gd name="connsiteY17" fmla="*/ 0 h 5795027"/>
                <a:gd name="connsiteX18" fmla="*/ 2332832 w 4282900"/>
                <a:gd name="connsiteY18" fmla="*/ 164715 h 5795027"/>
                <a:gd name="connsiteX19" fmla="*/ 2976290 w 4282900"/>
                <a:gd name="connsiteY19" fmla="*/ 524033 h 5795027"/>
                <a:gd name="connsiteX0" fmla="*/ 4282900 w 4282900"/>
                <a:gd name="connsiteY0" fmla="*/ 3042471 h 5795027"/>
                <a:gd name="connsiteX1" fmla="*/ 4282900 w 4282900"/>
                <a:gd name="connsiteY1" fmla="*/ 3441681 h 5795027"/>
                <a:gd name="connsiteX2" fmla="*/ 4282900 w 4282900"/>
                <a:gd name="connsiteY2" fmla="*/ 3746068 h 5795027"/>
                <a:gd name="connsiteX3" fmla="*/ 3723546 w 4282900"/>
                <a:gd name="connsiteY3" fmla="*/ 4939455 h 5795027"/>
                <a:gd name="connsiteX4" fmla="*/ 2332829 w 4282900"/>
                <a:gd name="connsiteY4" fmla="*/ 5630311 h 5795027"/>
                <a:gd name="connsiteX5" fmla="*/ 2137940 w 4282900"/>
                <a:gd name="connsiteY5" fmla="*/ 5795027 h 5795027"/>
                <a:gd name="connsiteX6" fmla="*/ 1950069 w 4282900"/>
                <a:gd name="connsiteY6" fmla="*/ 5630311 h 5795027"/>
                <a:gd name="connsiteX7" fmla="*/ 559353 w 4282900"/>
                <a:gd name="connsiteY7" fmla="*/ 4939455 h 5795027"/>
                <a:gd name="connsiteX8" fmla="*/ 0 w 4282900"/>
                <a:gd name="connsiteY8" fmla="*/ 3746068 h 5795027"/>
                <a:gd name="connsiteX9" fmla="*/ 0 w 4282900"/>
                <a:gd name="connsiteY9" fmla="*/ 3441681 h 5795027"/>
                <a:gd name="connsiteX10" fmla="*/ 0 w 4282900"/>
                <a:gd name="connsiteY10" fmla="*/ 3042471 h 5795027"/>
                <a:gd name="connsiteX11" fmla="*/ 0 w 4282900"/>
                <a:gd name="connsiteY11" fmla="*/ 2752557 h 5795027"/>
                <a:gd name="connsiteX12" fmla="*/ 0 w 4282900"/>
                <a:gd name="connsiteY12" fmla="*/ 2231503 h 5795027"/>
                <a:gd name="connsiteX13" fmla="*/ 0 w 4282900"/>
                <a:gd name="connsiteY13" fmla="*/ 2048959 h 5795027"/>
                <a:gd name="connsiteX14" fmla="*/ 559354 w 4282900"/>
                <a:gd name="connsiteY14" fmla="*/ 855573 h 5795027"/>
                <a:gd name="connsiteX15" fmla="*/ 1950071 w 4282900"/>
                <a:gd name="connsiteY15" fmla="*/ 164715 h 5795027"/>
                <a:gd name="connsiteX16" fmla="*/ 2144960 w 4282900"/>
                <a:gd name="connsiteY16" fmla="*/ 0 h 5795027"/>
                <a:gd name="connsiteX17" fmla="*/ 2332832 w 4282900"/>
                <a:gd name="connsiteY17" fmla="*/ 164715 h 5795027"/>
                <a:gd name="connsiteX18" fmla="*/ 2976290 w 4282900"/>
                <a:gd name="connsiteY18" fmla="*/ 524033 h 5795027"/>
                <a:gd name="connsiteX0" fmla="*/ 4282900 w 4282900"/>
                <a:gd name="connsiteY0" fmla="*/ 3441681 h 5795027"/>
                <a:gd name="connsiteX1" fmla="*/ 4282900 w 4282900"/>
                <a:gd name="connsiteY1" fmla="*/ 3746068 h 5795027"/>
                <a:gd name="connsiteX2" fmla="*/ 3723546 w 4282900"/>
                <a:gd name="connsiteY2" fmla="*/ 4939455 h 5795027"/>
                <a:gd name="connsiteX3" fmla="*/ 2332829 w 4282900"/>
                <a:gd name="connsiteY3" fmla="*/ 5630311 h 5795027"/>
                <a:gd name="connsiteX4" fmla="*/ 2137940 w 4282900"/>
                <a:gd name="connsiteY4" fmla="*/ 5795027 h 5795027"/>
                <a:gd name="connsiteX5" fmla="*/ 1950069 w 4282900"/>
                <a:gd name="connsiteY5" fmla="*/ 5630311 h 5795027"/>
                <a:gd name="connsiteX6" fmla="*/ 559353 w 4282900"/>
                <a:gd name="connsiteY6" fmla="*/ 4939455 h 5795027"/>
                <a:gd name="connsiteX7" fmla="*/ 0 w 4282900"/>
                <a:gd name="connsiteY7" fmla="*/ 3746068 h 5795027"/>
                <a:gd name="connsiteX8" fmla="*/ 0 w 4282900"/>
                <a:gd name="connsiteY8" fmla="*/ 3441681 h 5795027"/>
                <a:gd name="connsiteX9" fmla="*/ 0 w 4282900"/>
                <a:gd name="connsiteY9" fmla="*/ 3042471 h 5795027"/>
                <a:gd name="connsiteX10" fmla="*/ 0 w 4282900"/>
                <a:gd name="connsiteY10" fmla="*/ 2752557 h 5795027"/>
                <a:gd name="connsiteX11" fmla="*/ 0 w 4282900"/>
                <a:gd name="connsiteY11" fmla="*/ 2231503 h 5795027"/>
                <a:gd name="connsiteX12" fmla="*/ 0 w 4282900"/>
                <a:gd name="connsiteY12" fmla="*/ 2048959 h 5795027"/>
                <a:gd name="connsiteX13" fmla="*/ 559354 w 4282900"/>
                <a:gd name="connsiteY13" fmla="*/ 855573 h 5795027"/>
                <a:gd name="connsiteX14" fmla="*/ 1950071 w 4282900"/>
                <a:gd name="connsiteY14" fmla="*/ 164715 h 5795027"/>
                <a:gd name="connsiteX15" fmla="*/ 2144960 w 4282900"/>
                <a:gd name="connsiteY15" fmla="*/ 0 h 5795027"/>
                <a:gd name="connsiteX16" fmla="*/ 2332832 w 4282900"/>
                <a:gd name="connsiteY16" fmla="*/ 164715 h 5795027"/>
                <a:gd name="connsiteX17" fmla="*/ 2976290 w 4282900"/>
                <a:gd name="connsiteY17" fmla="*/ 524033 h 5795027"/>
                <a:gd name="connsiteX0" fmla="*/ 4282900 w 4282900"/>
                <a:gd name="connsiteY0" fmla="*/ 3441681 h 5795027"/>
                <a:gd name="connsiteX1" fmla="*/ 3723546 w 4282900"/>
                <a:gd name="connsiteY1" fmla="*/ 4939455 h 5795027"/>
                <a:gd name="connsiteX2" fmla="*/ 2332829 w 4282900"/>
                <a:gd name="connsiteY2" fmla="*/ 5630311 h 5795027"/>
                <a:gd name="connsiteX3" fmla="*/ 2137940 w 4282900"/>
                <a:gd name="connsiteY3" fmla="*/ 5795027 h 5795027"/>
                <a:gd name="connsiteX4" fmla="*/ 1950069 w 4282900"/>
                <a:gd name="connsiteY4" fmla="*/ 5630311 h 5795027"/>
                <a:gd name="connsiteX5" fmla="*/ 559353 w 4282900"/>
                <a:gd name="connsiteY5" fmla="*/ 4939455 h 5795027"/>
                <a:gd name="connsiteX6" fmla="*/ 0 w 4282900"/>
                <a:gd name="connsiteY6" fmla="*/ 3746068 h 5795027"/>
                <a:gd name="connsiteX7" fmla="*/ 0 w 4282900"/>
                <a:gd name="connsiteY7" fmla="*/ 3441681 h 5795027"/>
                <a:gd name="connsiteX8" fmla="*/ 0 w 4282900"/>
                <a:gd name="connsiteY8" fmla="*/ 3042471 h 5795027"/>
                <a:gd name="connsiteX9" fmla="*/ 0 w 4282900"/>
                <a:gd name="connsiteY9" fmla="*/ 2752557 h 5795027"/>
                <a:gd name="connsiteX10" fmla="*/ 0 w 4282900"/>
                <a:gd name="connsiteY10" fmla="*/ 2231503 h 5795027"/>
                <a:gd name="connsiteX11" fmla="*/ 0 w 4282900"/>
                <a:gd name="connsiteY11" fmla="*/ 2048959 h 5795027"/>
                <a:gd name="connsiteX12" fmla="*/ 559354 w 4282900"/>
                <a:gd name="connsiteY12" fmla="*/ 855573 h 5795027"/>
                <a:gd name="connsiteX13" fmla="*/ 1950071 w 4282900"/>
                <a:gd name="connsiteY13" fmla="*/ 164715 h 5795027"/>
                <a:gd name="connsiteX14" fmla="*/ 2144960 w 4282900"/>
                <a:gd name="connsiteY14" fmla="*/ 0 h 5795027"/>
                <a:gd name="connsiteX15" fmla="*/ 2332832 w 4282900"/>
                <a:gd name="connsiteY15" fmla="*/ 164715 h 5795027"/>
                <a:gd name="connsiteX16" fmla="*/ 2976290 w 4282900"/>
                <a:gd name="connsiteY16" fmla="*/ 524033 h 5795027"/>
                <a:gd name="connsiteX0" fmla="*/ 3723546 w 3723546"/>
                <a:gd name="connsiteY0" fmla="*/ 4939455 h 5795027"/>
                <a:gd name="connsiteX1" fmla="*/ 2332829 w 3723546"/>
                <a:gd name="connsiteY1" fmla="*/ 5630311 h 5795027"/>
                <a:gd name="connsiteX2" fmla="*/ 2137940 w 3723546"/>
                <a:gd name="connsiteY2" fmla="*/ 5795027 h 5795027"/>
                <a:gd name="connsiteX3" fmla="*/ 1950069 w 3723546"/>
                <a:gd name="connsiteY3" fmla="*/ 5630311 h 5795027"/>
                <a:gd name="connsiteX4" fmla="*/ 559353 w 3723546"/>
                <a:gd name="connsiteY4" fmla="*/ 4939455 h 5795027"/>
                <a:gd name="connsiteX5" fmla="*/ 0 w 3723546"/>
                <a:gd name="connsiteY5" fmla="*/ 3746068 h 5795027"/>
                <a:gd name="connsiteX6" fmla="*/ 0 w 3723546"/>
                <a:gd name="connsiteY6" fmla="*/ 3441681 h 5795027"/>
                <a:gd name="connsiteX7" fmla="*/ 0 w 3723546"/>
                <a:gd name="connsiteY7" fmla="*/ 3042471 h 5795027"/>
                <a:gd name="connsiteX8" fmla="*/ 0 w 3723546"/>
                <a:gd name="connsiteY8" fmla="*/ 2752557 h 5795027"/>
                <a:gd name="connsiteX9" fmla="*/ 0 w 3723546"/>
                <a:gd name="connsiteY9" fmla="*/ 2231503 h 5795027"/>
                <a:gd name="connsiteX10" fmla="*/ 0 w 3723546"/>
                <a:gd name="connsiteY10" fmla="*/ 2048959 h 5795027"/>
                <a:gd name="connsiteX11" fmla="*/ 559354 w 3723546"/>
                <a:gd name="connsiteY11" fmla="*/ 855573 h 5795027"/>
                <a:gd name="connsiteX12" fmla="*/ 1950071 w 3723546"/>
                <a:gd name="connsiteY12" fmla="*/ 164715 h 5795027"/>
                <a:gd name="connsiteX13" fmla="*/ 2144960 w 3723546"/>
                <a:gd name="connsiteY13" fmla="*/ 0 h 5795027"/>
                <a:gd name="connsiteX14" fmla="*/ 2332832 w 3723546"/>
                <a:gd name="connsiteY14" fmla="*/ 164715 h 5795027"/>
                <a:gd name="connsiteX15" fmla="*/ 2976290 w 3723546"/>
                <a:gd name="connsiteY15" fmla="*/ 524033 h 5795027"/>
                <a:gd name="connsiteX0" fmla="*/ 3723546 w 3723546"/>
                <a:gd name="connsiteY0" fmla="*/ 4939455 h 5795027"/>
                <a:gd name="connsiteX1" fmla="*/ 2989878 w 3723546"/>
                <a:gd name="connsiteY1" fmla="*/ 5266109 h 5795027"/>
                <a:gd name="connsiteX2" fmla="*/ 2332829 w 3723546"/>
                <a:gd name="connsiteY2" fmla="*/ 5630311 h 5795027"/>
                <a:gd name="connsiteX3" fmla="*/ 2137940 w 3723546"/>
                <a:gd name="connsiteY3" fmla="*/ 5795027 h 5795027"/>
                <a:gd name="connsiteX4" fmla="*/ 1950069 w 3723546"/>
                <a:gd name="connsiteY4" fmla="*/ 5630311 h 5795027"/>
                <a:gd name="connsiteX5" fmla="*/ 559353 w 3723546"/>
                <a:gd name="connsiteY5" fmla="*/ 4939455 h 5795027"/>
                <a:gd name="connsiteX6" fmla="*/ 0 w 3723546"/>
                <a:gd name="connsiteY6" fmla="*/ 3746068 h 5795027"/>
                <a:gd name="connsiteX7" fmla="*/ 0 w 3723546"/>
                <a:gd name="connsiteY7" fmla="*/ 3441681 h 5795027"/>
                <a:gd name="connsiteX8" fmla="*/ 0 w 3723546"/>
                <a:gd name="connsiteY8" fmla="*/ 3042471 h 5795027"/>
                <a:gd name="connsiteX9" fmla="*/ 0 w 3723546"/>
                <a:gd name="connsiteY9" fmla="*/ 2752557 h 5795027"/>
                <a:gd name="connsiteX10" fmla="*/ 0 w 3723546"/>
                <a:gd name="connsiteY10" fmla="*/ 2231503 h 5795027"/>
                <a:gd name="connsiteX11" fmla="*/ 0 w 3723546"/>
                <a:gd name="connsiteY11" fmla="*/ 2048959 h 5795027"/>
                <a:gd name="connsiteX12" fmla="*/ 559354 w 3723546"/>
                <a:gd name="connsiteY12" fmla="*/ 855573 h 5795027"/>
                <a:gd name="connsiteX13" fmla="*/ 1950071 w 3723546"/>
                <a:gd name="connsiteY13" fmla="*/ 164715 h 5795027"/>
                <a:gd name="connsiteX14" fmla="*/ 2144960 w 3723546"/>
                <a:gd name="connsiteY14" fmla="*/ 0 h 5795027"/>
                <a:gd name="connsiteX15" fmla="*/ 2332832 w 3723546"/>
                <a:gd name="connsiteY15" fmla="*/ 164715 h 5795027"/>
                <a:gd name="connsiteX16" fmla="*/ 2976290 w 3723546"/>
                <a:gd name="connsiteY16"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87296"/>
                <a:gd name="connsiteY0" fmla="*/ 5266109 h 5795027"/>
                <a:gd name="connsiteX1" fmla="*/ 2332829 w 2987296"/>
                <a:gd name="connsiteY1" fmla="*/ 5630311 h 5795027"/>
                <a:gd name="connsiteX2" fmla="*/ 2137940 w 2987296"/>
                <a:gd name="connsiteY2" fmla="*/ 5795027 h 5795027"/>
                <a:gd name="connsiteX3" fmla="*/ 1950069 w 2987296"/>
                <a:gd name="connsiteY3" fmla="*/ 5630311 h 5795027"/>
                <a:gd name="connsiteX4" fmla="*/ 559353 w 2987296"/>
                <a:gd name="connsiteY4" fmla="*/ 4939455 h 5795027"/>
                <a:gd name="connsiteX5" fmla="*/ 0 w 2987296"/>
                <a:gd name="connsiteY5" fmla="*/ 3746068 h 5795027"/>
                <a:gd name="connsiteX6" fmla="*/ 0 w 2987296"/>
                <a:gd name="connsiteY6" fmla="*/ 3441681 h 5795027"/>
                <a:gd name="connsiteX7" fmla="*/ 0 w 2987296"/>
                <a:gd name="connsiteY7" fmla="*/ 3042471 h 5795027"/>
                <a:gd name="connsiteX8" fmla="*/ 0 w 2987296"/>
                <a:gd name="connsiteY8" fmla="*/ 2752557 h 5795027"/>
                <a:gd name="connsiteX9" fmla="*/ 0 w 2987296"/>
                <a:gd name="connsiteY9" fmla="*/ 2231503 h 5795027"/>
                <a:gd name="connsiteX10" fmla="*/ 0 w 2987296"/>
                <a:gd name="connsiteY10" fmla="*/ 2048959 h 5795027"/>
                <a:gd name="connsiteX11" fmla="*/ 559354 w 2987296"/>
                <a:gd name="connsiteY11" fmla="*/ 855573 h 5795027"/>
                <a:gd name="connsiteX12" fmla="*/ 1950071 w 2987296"/>
                <a:gd name="connsiteY12" fmla="*/ 164715 h 5795027"/>
                <a:gd name="connsiteX13" fmla="*/ 2144960 w 2987296"/>
                <a:gd name="connsiteY13" fmla="*/ 0 h 5795027"/>
                <a:gd name="connsiteX14" fmla="*/ 2332832 w 2987296"/>
                <a:gd name="connsiteY14" fmla="*/ 164715 h 5795027"/>
                <a:gd name="connsiteX15" fmla="*/ 2987296 w 2987296"/>
                <a:gd name="connsiteY15" fmla="*/ 557051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7296" h="5795027">
                  <a:moveTo>
                    <a:pt x="2955049" y="5266109"/>
                  </a:moveTo>
                  <a:cubicBezTo>
                    <a:pt x="2737194" y="5332489"/>
                    <a:pt x="2474819" y="554215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lnTo>
                    <a:pt x="2144960" y="0"/>
                  </a:lnTo>
                  <a:lnTo>
                    <a:pt x="2332832" y="164715"/>
                  </a:lnTo>
                  <a:cubicBezTo>
                    <a:pt x="2471387" y="252054"/>
                    <a:pt x="2755510" y="441908"/>
                    <a:pt x="2987296" y="557051"/>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A546BFEE-D3D9-4B18-BA88-49F7C7D266E7}"/>
              </a:ext>
            </a:extLst>
          </p:cNvPr>
          <p:cNvSpPr>
            <a:spLocks noGrp="1"/>
          </p:cNvSpPr>
          <p:nvPr>
            <p:ph type="title"/>
          </p:nvPr>
        </p:nvSpPr>
        <p:spPr>
          <a:xfrm>
            <a:off x="2148186" y="959587"/>
            <a:ext cx="9076329" cy="1064277"/>
          </a:xfr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DEA5BD3-1A63-4F94-ADFA-5CA2A414DE16}"/>
              </a:ext>
            </a:extLst>
          </p:cNvPr>
          <p:cNvSpPr>
            <a:spLocks noGrp="1"/>
          </p:cNvSpPr>
          <p:nvPr>
            <p:ph type="body" orient="vert" idx="1"/>
          </p:nvPr>
        </p:nvSpPr>
        <p:spPr>
          <a:xfrm>
            <a:off x="2148186" y="2248257"/>
            <a:ext cx="9076329" cy="3650155"/>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421888E-6FA1-446E-A77C-7D26923F6BAA}"/>
              </a:ext>
            </a:extLst>
          </p:cNvPr>
          <p:cNvSpPr>
            <a:spLocks noGrp="1"/>
          </p:cNvSpPr>
          <p:nvPr>
            <p:ph type="dt" sz="half" idx="10"/>
          </p:nvPr>
        </p:nvSpPr>
        <p:spPr/>
        <p:txBody>
          <a:bodyPr/>
          <a:lstStyle/>
          <a:p>
            <a:fld id="{11008460-8B2F-4AAA-A4E2-10730069204C}" type="datetimeFigureOut">
              <a:rPr lang="en-US" smtClean="0"/>
              <a:t>10/10/2023</a:t>
            </a:fld>
            <a:endParaRPr lang="en-US"/>
          </a:p>
        </p:txBody>
      </p:sp>
      <p:sp>
        <p:nvSpPr>
          <p:cNvPr id="5" name="Footer Placeholder 4">
            <a:extLst>
              <a:ext uri="{FF2B5EF4-FFF2-40B4-BE49-F238E27FC236}">
                <a16:creationId xmlns:a16="http://schemas.microsoft.com/office/drawing/2014/main" id="{5A33313F-58CA-4397-A3B4-71B068D1E2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CC6AB3-89E2-4B6A-A5F3-3FB781C1AA8C}"/>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908094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87BC2869-B8E0-44C7-801E-BA0C2C1B5E82}"/>
              </a:ext>
            </a:extLst>
          </p:cNvPr>
          <p:cNvGrpSpPr/>
          <p:nvPr/>
        </p:nvGrpSpPr>
        <p:grpSpPr>
          <a:xfrm rot="10800000">
            <a:off x="0" y="1827078"/>
            <a:ext cx="2926300" cy="5030922"/>
            <a:chOff x="9265700" y="2026"/>
            <a:chExt cx="2926300" cy="5030922"/>
          </a:xfrm>
        </p:grpSpPr>
        <p:sp>
          <p:nvSpPr>
            <p:cNvPr id="8" name="Freeform: Shape 7">
              <a:extLst>
                <a:ext uri="{FF2B5EF4-FFF2-40B4-BE49-F238E27FC236}">
                  <a16:creationId xmlns:a16="http://schemas.microsoft.com/office/drawing/2014/main" id="{BA7CEB8F-94FA-4A87-AA80-066173AA5C57}"/>
                </a:ext>
              </a:extLst>
            </p:cNvPr>
            <p:cNvSpPr/>
            <p:nvPr/>
          </p:nvSpPr>
          <p:spPr>
            <a:xfrm>
              <a:off x="9326904" y="2026"/>
              <a:ext cx="2249810" cy="2294745"/>
            </a:xfrm>
            <a:custGeom>
              <a:avLst/>
              <a:gdLst>
                <a:gd name="connsiteX0" fmla="*/ 49162 w 2249810"/>
                <a:gd name="connsiteY0" fmla="*/ 0 h 2294745"/>
                <a:gd name="connsiteX1" fmla="*/ 2200648 w 2249810"/>
                <a:gd name="connsiteY1" fmla="*/ 0 h 2294745"/>
                <a:gd name="connsiteX2" fmla="*/ 2210105 w 2249810"/>
                <a:gd name="connsiteY2" fmla="*/ 23601 h 2294745"/>
                <a:gd name="connsiteX3" fmla="*/ 2249810 w 2249810"/>
                <a:gd name="connsiteY3" fmla="*/ 326934 h 2294745"/>
                <a:gd name="connsiteX4" fmla="*/ 2249810 w 2249810"/>
                <a:gd name="connsiteY4" fmla="*/ 422824 h 2294745"/>
                <a:gd name="connsiteX5" fmla="*/ 2249810 w 2249810"/>
                <a:gd name="connsiteY5" fmla="*/ 696534 h 2294745"/>
                <a:gd name="connsiteX6" fmla="*/ 2249810 w 2249810"/>
                <a:gd name="connsiteY6" fmla="*/ 848826 h 2294745"/>
                <a:gd name="connsiteX7" fmla="*/ 2249810 w 2249810"/>
                <a:gd name="connsiteY7" fmla="*/ 1058531 h 2294745"/>
                <a:gd name="connsiteX8" fmla="*/ 2249810 w 2249810"/>
                <a:gd name="connsiteY8" fmla="*/ 1218426 h 2294745"/>
                <a:gd name="connsiteX9" fmla="*/ 1955981 w 2249810"/>
                <a:gd name="connsiteY9" fmla="*/ 1845313 h 2294745"/>
                <a:gd name="connsiteX10" fmla="*/ 1225437 w 2249810"/>
                <a:gd name="connsiteY10" fmla="*/ 2208220 h 2294745"/>
                <a:gd name="connsiteX11" fmla="*/ 1123061 w 2249810"/>
                <a:gd name="connsiteY11" fmla="*/ 2294745 h 2294745"/>
                <a:gd name="connsiteX12" fmla="*/ 1024372 w 2249810"/>
                <a:gd name="connsiteY12" fmla="*/ 2208220 h 2294745"/>
                <a:gd name="connsiteX13" fmla="*/ 293828 w 2249810"/>
                <a:gd name="connsiteY13" fmla="*/ 1845313 h 2294745"/>
                <a:gd name="connsiteX14" fmla="*/ 0 w 2249810"/>
                <a:gd name="connsiteY14" fmla="*/ 1218426 h 2294745"/>
                <a:gd name="connsiteX15" fmla="*/ 0 w 2249810"/>
                <a:gd name="connsiteY15" fmla="*/ 1058531 h 2294745"/>
                <a:gd name="connsiteX16" fmla="*/ 0 w 2249810"/>
                <a:gd name="connsiteY16" fmla="*/ 848826 h 2294745"/>
                <a:gd name="connsiteX17" fmla="*/ 0 w 2249810"/>
                <a:gd name="connsiteY17" fmla="*/ 696534 h 2294745"/>
                <a:gd name="connsiteX18" fmla="*/ 0 w 2249810"/>
                <a:gd name="connsiteY18" fmla="*/ 422824 h 2294745"/>
                <a:gd name="connsiteX19" fmla="*/ 0 w 2249810"/>
                <a:gd name="connsiteY19" fmla="*/ 326934 h 2294745"/>
                <a:gd name="connsiteX20" fmla="*/ 39705 w 2249810"/>
                <a:gd name="connsiteY20" fmla="*/ 23601 h 229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4745">
                  <a:moveTo>
                    <a:pt x="49162" y="0"/>
                  </a:moveTo>
                  <a:lnTo>
                    <a:pt x="2200648" y="0"/>
                  </a:lnTo>
                  <a:lnTo>
                    <a:pt x="2210105" y="23601"/>
                  </a:lnTo>
                  <a:cubicBezTo>
                    <a:pt x="2236898" y="106934"/>
                    <a:pt x="2249810" y="205568"/>
                    <a:pt x="2249810" y="326934"/>
                  </a:cubicBezTo>
                  <a:lnTo>
                    <a:pt x="2249810" y="422824"/>
                  </a:lnTo>
                  <a:lnTo>
                    <a:pt x="2249810" y="696534"/>
                  </a:lnTo>
                  <a:lnTo>
                    <a:pt x="2249810" y="848826"/>
                  </a:lnTo>
                  <a:lnTo>
                    <a:pt x="2249810" y="1058531"/>
                  </a:lnTo>
                  <a:lnTo>
                    <a:pt x="2249810" y="1218426"/>
                  </a:lnTo>
                  <a:cubicBezTo>
                    <a:pt x="2249810" y="1542068"/>
                    <a:pt x="2157989" y="1704061"/>
                    <a:pt x="1955981" y="1845313"/>
                  </a:cubicBezTo>
                  <a:cubicBezTo>
                    <a:pt x="1745898" y="1967026"/>
                    <a:pt x="1470144" y="2019115"/>
                    <a:pt x="1225437" y="2208220"/>
                  </a:cubicBezTo>
                  <a:lnTo>
                    <a:pt x="1123061" y="2294745"/>
                  </a:lnTo>
                  <a:lnTo>
                    <a:pt x="1024372" y="2208220"/>
                  </a:lnTo>
                  <a:cubicBezTo>
                    <a:pt x="779664" y="2019115"/>
                    <a:pt x="503910" y="1967026"/>
                    <a:pt x="293828" y="1845313"/>
                  </a:cubicBezTo>
                  <a:cubicBezTo>
                    <a:pt x="91820" y="1704061"/>
                    <a:pt x="0" y="1542068"/>
                    <a:pt x="0" y="1218426"/>
                  </a:cubicBezTo>
                  <a:lnTo>
                    <a:pt x="0" y="1058531"/>
                  </a:lnTo>
                  <a:lnTo>
                    <a:pt x="0" y="848826"/>
                  </a:lnTo>
                  <a:lnTo>
                    <a:pt x="0" y="696534"/>
                  </a:lnTo>
                  <a:lnTo>
                    <a:pt x="0" y="422824"/>
                  </a:lnTo>
                  <a:lnTo>
                    <a:pt x="0" y="326934"/>
                  </a:lnTo>
                  <a:cubicBezTo>
                    <a:pt x="0" y="205568"/>
                    <a:pt x="12912" y="106934"/>
                    <a:pt x="39705" y="23601"/>
                  </a:cubicBezTo>
                  <a:close/>
                </a:path>
              </a:pathLst>
            </a:custGeom>
            <a:solidFill>
              <a:schemeClr val="bg2">
                <a:lumMod val="75000"/>
                <a:alpha val="1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74F9817E-A26F-4D7B-82A1-FA647EE4C86F}"/>
                </a:ext>
              </a:extLst>
            </p:cNvPr>
            <p:cNvSpPr/>
            <p:nvPr/>
          </p:nvSpPr>
          <p:spPr>
            <a:xfrm>
              <a:off x="10597154" y="1907348"/>
              <a:ext cx="1594846" cy="3044131"/>
            </a:xfrm>
            <a:custGeom>
              <a:avLst/>
              <a:gdLst>
                <a:gd name="connsiteX0" fmla="*/ 1126749 w 1594846"/>
                <a:gd name="connsiteY0" fmla="*/ 0 h 3044131"/>
                <a:gd name="connsiteX1" fmla="*/ 1225438 w 1594846"/>
                <a:gd name="connsiteY1" fmla="*/ 86525 h 3044131"/>
                <a:gd name="connsiteX2" fmla="*/ 1413279 w 1594846"/>
                <a:gd name="connsiteY2" fmla="*/ 205892 h 3044131"/>
                <a:gd name="connsiteX3" fmla="*/ 1594846 w 1594846"/>
                <a:gd name="connsiteY3" fmla="*/ 289191 h 3044131"/>
                <a:gd name="connsiteX4" fmla="*/ 1594846 w 1594846"/>
                <a:gd name="connsiteY4" fmla="*/ 2754939 h 3044131"/>
                <a:gd name="connsiteX5" fmla="*/ 1413277 w 1594846"/>
                <a:gd name="connsiteY5" fmla="*/ 2838239 h 3044131"/>
                <a:gd name="connsiteX6" fmla="*/ 1225436 w 1594846"/>
                <a:gd name="connsiteY6" fmla="*/ 2957606 h 3044131"/>
                <a:gd name="connsiteX7" fmla="*/ 1123061 w 1594846"/>
                <a:gd name="connsiteY7" fmla="*/ 3044131 h 3044131"/>
                <a:gd name="connsiteX8" fmla="*/ 1024372 w 1594846"/>
                <a:gd name="connsiteY8" fmla="*/ 2957606 h 3044131"/>
                <a:gd name="connsiteX9" fmla="*/ 293828 w 1594846"/>
                <a:gd name="connsiteY9" fmla="*/ 2594699 h 3044131"/>
                <a:gd name="connsiteX10" fmla="*/ 0 w 1594846"/>
                <a:gd name="connsiteY10" fmla="*/ 1967812 h 3044131"/>
                <a:gd name="connsiteX11" fmla="*/ 0 w 1594846"/>
                <a:gd name="connsiteY11" fmla="*/ 1807917 h 3044131"/>
                <a:gd name="connsiteX12" fmla="*/ 0 w 1594846"/>
                <a:gd name="connsiteY12" fmla="*/ 1598212 h 3044131"/>
                <a:gd name="connsiteX13" fmla="*/ 0 w 1594846"/>
                <a:gd name="connsiteY13" fmla="*/ 1445920 h 3044131"/>
                <a:gd name="connsiteX14" fmla="*/ 0 w 1594846"/>
                <a:gd name="connsiteY14" fmla="*/ 1172210 h 3044131"/>
                <a:gd name="connsiteX15" fmla="*/ 0 w 1594846"/>
                <a:gd name="connsiteY15" fmla="*/ 1076320 h 3044131"/>
                <a:gd name="connsiteX16" fmla="*/ 293829 w 1594846"/>
                <a:gd name="connsiteY16" fmla="*/ 449433 h 3044131"/>
                <a:gd name="connsiteX17" fmla="*/ 1024374 w 1594846"/>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94846" h="3044131">
                  <a:moveTo>
                    <a:pt x="1126749" y="0"/>
                  </a:moveTo>
                  <a:lnTo>
                    <a:pt x="1225438" y="86525"/>
                  </a:lnTo>
                  <a:cubicBezTo>
                    <a:pt x="1286615" y="133801"/>
                    <a:pt x="1349732" y="172514"/>
                    <a:pt x="1413279" y="205892"/>
                  </a:cubicBezTo>
                  <a:lnTo>
                    <a:pt x="1594846" y="289191"/>
                  </a:lnTo>
                  <a:lnTo>
                    <a:pt x="1594846" y="2754939"/>
                  </a:lnTo>
                  <a:lnTo>
                    <a:pt x="1413277" y="2838239"/>
                  </a:lnTo>
                  <a:cubicBezTo>
                    <a:pt x="1349730" y="2871617"/>
                    <a:pt x="1286613" y="2910330"/>
                    <a:pt x="1225436"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4"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0E734839-B51C-4112-A4D8-DDFCB7F84A6F}"/>
                </a:ext>
              </a:extLst>
            </p:cNvPr>
            <p:cNvSpPr/>
            <p:nvPr/>
          </p:nvSpPr>
          <p:spPr>
            <a:xfrm>
              <a:off x="9265700" y="7622"/>
              <a:ext cx="2372219" cy="2371961"/>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4282900 w 4447989"/>
                <a:gd name="connsiteY0" fmla="*/ 2048959 h 5795027"/>
                <a:gd name="connsiteX1" fmla="*/ 4282900 w 4447989"/>
                <a:gd name="connsiteY1" fmla="*/ 2231503 h 5795027"/>
                <a:gd name="connsiteX2" fmla="*/ 4282900 w 4447989"/>
                <a:gd name="connsiteY2" fmla="*/ 2752557 h 5795027"/>
                <a:gd name="connsiteX3" fmla="*/ 4282900 w 4447989"/>
                <a:gd name="connsiteY3" fmla="*/ 3042471 h 5795027"/>
                <a:gd name="connsiteX4" fmla="*/ 4282900 w 4447989"/>
                <a:gd name="connsiteY4" fmla="*/ 3441681 h 5795027"/>
                <a:gd name="connsiteX5" fmla="*/ 4282900 w 4447989"/>
                <a:gd name="connsiteY5" fmla="*/ 3746068 h 5795027"/>
                <a:gd name="connsiteX6" fmla="*/ 3723546 w 4447989"/>
                <a:gd name="connsiteY6" fmla="*/ 4939455 h 5795027"/>
                <a:gd name="connsiteX7" fmla="*/ 2332829 w 4447989"/>
                <a:gd name="connsiteY7" fmla="*/ 5630311 h 5795027"/>
                <a:gd name="connsiteX8" fmla="*/ 2137940 w 4447989"/>
                <a:gd name="connsiteY8" fmla="*/ 5795027 h 5795027"/>
                <a:gd name="connsiteX9" fmla="*/ 1950069 w 4447989"/>
                <a:gd name="connsiteY9" fmla="*/ 5630311 h 5795027"/>
                <a:gd name="connsiteX10" fmla="*/ 559353 w 4447989"/>
                <a:gd name="connsiteY10" fmla="*/ 4939455 h 5795027"/>
                <a:gd name="connsiteX11" fmla="*/ 0 w 4447989"/>
                <a:gd name="connsiteY11" fmla="*/ 3746068 h 5795027"/>
                <a:gd name="connsiteX12" fmla="*/ 0 w 4447989"/>
                <a:gd name="connsiteY12" fmla="*/ 3441681 h 5795027"/>
                <a:gd name="connsiteX13" fmla="*/ 0 w 4447989"/>
                <a:gd name="connsiteY13" fmla="*/ 3042471 h 5795027"/>
                <a:gd name="connsiteX14" fmla="*/ 0 w 4447989"/>
                <a:gd name="connsiteY14" fmla="*/ 2752557 h 5795027"/>
                <a:gd name="connsiteX15" fmla="*/ 0 w 4447989"/>
                <a:gd name="connsiteY15" fmla="*/ 2231503 h 5795027"/>
                <a:gd name="connsiteX16" fmla="*/ 0 w 4447989"/>
                <a:gd name="connsiteY16" fmla="*/ 2048959 h 5795027"/>
                <a:gd name="connsiteX17" fmla="*/ 559354 w 4447989"/>
                <a:gd name="connsiteY17" fmla="*/ 855573 h 5795027"/>
                <a:gd name="connsiteX18" fmla="*/ 1950071 w 4447989"/>
                <a:gd name="connsiteY18" fmla="*/ 164715 h 5795027"/>
                <a:gd name="connsiteX19" fmla="*/ 2144960 w 4447989"/>
                <a:gd name="connsiteY19" fmla="*/ 0 h 5795027"/>
                <a:gd name="connsiteX20" fmla="*/ 2332832 w 4447989"/>
                <a:gd name="connsiteY20" fmla="*/ 164715 h 5795027"/>
                <a:gd name="connsiteX21" fmla="*/ 3723546 w 4447989"/>
                <a:gd name="connsiteY21" fmla="*/ 855573 h 5795027"/>
                <a:gd name="connsiteX22" fmla="*/ 4447989 w 4447989"/>
                <a:gd name="connsiteY22" fmla="*/ 2214048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82900"/>
                <a:gd name="connsiteY0" fmla="*/ 1519558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92243"/>
                <a:gd name="connsiteY0" fmla="*/ 1519558 h 5795027"/>
                <a:gd name="connsiteX1" fmla="*/ 4282900 w 4292243"/>
                <a:gd name="connsiteY1" fmla="*/ 2231503 h 5795027"/>
                <a:gd name="connsiteX2" fmla="*/ 4282900 w 4292243"/>
                <a:gd name="connsiteY2" fmla="*/ 2752557 h 5795027"/>
                <a:gd name="connsiteX3" fmla="*/ 4282900 w 4292243"/>
                <a:gd name="connsiteY3" fmla="*/ 3042471 h 5795027"/>
                <a:gd name="connsiteX4" fmla="*/ 4282900 w 4292243"/>
                <a:gd name="connsiteY4" fmla="*/ 3441681 h 5795027"/>
                <a:gd name="connsiteX5" fmla="*/ 4282900 w 4292243"/>
                <a:gd name="connsiteY5" fmla="*/ 3746068 h 5795027"/>
                <a:gd name="connsiteX6" fmla="*/ 3723546 w 4292243"/>
                <a:gd name="connsiteY6" fmla="*/ 4939455 h 5795027"/>
                <a:gd name="connsiteX7" fmla="*/ 2332829 w 4292243"/>
                <a:gd name="connsiteY7" fmla="*/ 5630311 h 5795027"/>
                <a:gd name="connsiteX8" fmla="*/ 2137940 w 4292243"/>
                <a:gd name="connsiteY8" fmla="*/ 5795027 h 5795027"/>
                <a:gd name="connsiteX9" fmla="*/ 1950069 w 4292243"/>
                <a:gd name="connsiteY9" fmla="*/ 5630311 h 5795027"/>
                <a:gd name="connsiteX10" fmla="*/ 559353 w 4292243"/>
                <a:gd name="connsiteY10" fmla="*/ 4939455 h 5795027"/>
                <a:gd name="connsiteX11" fmla="*/ 0 w 4292243"/>
                <a:gd name="connsiteY11" fmla="*/ 3746068 h 5795027"/>
                <a:gd name="connsiteX12" fmla="*/ 0 w 4292243"/>
                <a:gd name="connsiteY12" fmla="*/ 3441681 h 5795027"/>
                <a:gd name="connsiteX13" fmla="*/ 0 w 4292243"/>
                <a:gd name="connsiteY13" fmla="*/ 3042471 h 5795027"/>
                <a:gd name="connsiteX14" fmla="*/ 0 w 4292243"/>
                <a:gd name="connsiteY14" fmla="*/ 2752557 h 5795027"/>
                <a:gd name="connsiteX15" fmla="*/ 0 w 4292243"/>
                <a:gd name="connsiteY15" fmla="*/ 2231503 h 5795027"/>
                <a:gd name="connsiteX16" fmla="*/ 0 w 4292243"/>
                <a:gd name="connsiteY16" fmla="*/ 2048959 h 5795027"/>
                <a:gd name="connsiteX17" fmla="*/ 559354 w 4292243"/>
                <a:gd name="connsiteY17" fmla="*/ 855573 h 5795027"/>
                <a:gd name="connsiteX18" fmla="*/ 1950071 w 4292243"/>
                <a:gd name="connsiteY18" fmla="*/ 164715 h 5795027"/>
                <a:gd name="connsiteX19" fmla="*/ 2144960 w 4292243"/>
                <a:gd name="connsiteY19" fmla="*/ 0 h 5795027"/>
                <a:gd name="connsiteX20" fmla="*/ 2332832 w 4292243"/>
                <a:gd name="connsiteY20" fmla="*/ 164715 h 5795027"/>
                <a:gd name="connsiteX21" fmla="*/ 3723546 w 4292243"/>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2144960 w 4282900"/>
                <a:gd name="connsiteY18"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64279 w 4282900"/>
                <a:gd name="connsiteY17" fmla="*/ 1516418 h 5795027"/>
                <a:gd name="connsiteX18" fmla="*/ 559354 w 4282900"/>
                <a:gd name="connsiteY18" fmla="*/ 855573 h 5795027"/>
                <a:gd name="connsiteX19" fmla="*/ 2144960 w 4282900"/>
                <a:gd name="connsiteY19" fmla="*/ 0 h 5795027"/>
                <a:gd name="connsiteX0" fmla="*/ 4213242 w 4282900"/>
                <a:gd name="connsiteY0" fmla="*/ 657020 h 4939454"/>
                <a:gd name="connsiteX1" fmla="*/ 4282900 w 4282900"/>
                <a:gd name="connsiteY1" fmla="*/ 1375930 h 4939454"/>
                <a:gd name="connsiteX2" fmla="*/ 4282900 w 4282900"/>
                <a:gd name="connsiteY2" fmla="*/ 1896984 h 4939454"/>
                <a:gd name="connsiteX3" fmla="*/ 4282900 w 4282900"/>
                <a:gd name="connsiteY3" fmla="*/ 2186898 h 4939454"/>
                <a:gd name="connsiteX4" fmla="*/ 4282900 w 4282900"/>
                <a:gd name="connsiteY4" fmla="*/ 2586108 h 4939454"/>
                <a:gd name="connsiteX5" fmla="*/ 4282900 w 4282900"/>
                <a:gd name="connsiteY5" fmla="*/ 2890495 h 4939454"/>
                <a:gd name="connsiteX6" fmla="*/ 3723546 w 4282900"/>
                <a:gd name="connsiteY6" fmla="*/ 4083882 h 4939454"/>
                <a:gd name="connsiteX7" fmla="*/ 2332829 w 4282900"/>
                <a:gd name="connsiteY7" fmla="*/ 4774738 h 4939454"/>
                <a:gd name="connsiteX8" fmla="*/ 2137940 w 4282900"/>
                <a:gd name="connsiteY8" fmla="*/ 4939454 h 4939454"/>
                <a:gd name="connsiteX9" fmla="*/ 1950069 w 4282900"/>
                <a:gd name="connsiteY9" fmla="*/ 4774738 h 4939454"/>
                <a:gd name="connsiteX10" fmla="*/ 559353 w 4282900"/>
                <a:gd name="connsiteY10" fmla="*/ 4083882 h 4939454"/>
                <a:gd name="connsiteX11" fmla="*/ 0 w 4282900"/>
                <a:gd name="connsiteY11" fmla="*/ 2890495 h 4939454"/>
                <a:gd name="connsiteX12" fmla="*/ 0 w 4282900"/>
                <a:gd name="connsiteY12" fmla="*/ 2586108 h 4939454"/>
                <a:gd name="connsiteX13" fmla="*/ 0 w 4282900"/>
                <a:gd name="connsiteY13" fmla="*/ 2186898 h 4939454"/>
                <a:gd name="connsiteX14" fmla="*/ 0 w 4282900"/>
                <a:gd name="connsiteY14" fmla="*/ 1896984 h 4939454"/>
                <a:gd name="connsiteX15" fmla="*/ 0 w 4282900"/>
                <a:gd name="connsiteY15" fmla="*/ 1375930 h 4939454"/>
                <a:gd name="connsiteX16" fmla="*/ 0 w 4282900"/>
                <a:gd name="connsiteY16" fmla="*/ 1193386 h 4939454"/>
                <a:gd name="connsiteX17" fmla="*/ 64279 w 4282900"/>
                <a:gd name="connsiteY17" fmla="*/ 660845 h 4939454"/>
                <a:gd name="connsiteX18" fmla="*/ 559354 w 4282900"/>
                <a:gd name="connsiteY18" fmla="*/ 0 h 493945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2900" h="4282434">
                  <a:moveTo>
                    <a:pt x="4213242" y="0"/>
                  </a:moveTo>
                  <a:cubicBezTo>
                    <a:pt x="4294511" y="306972"/>
                    <a:pt x="4271290" y="481595"/>
                    <a:pt x="4282900" y="718910"/>
                  </a:cubicBezTo>
                  <a:lnTo>
                    <a:pt x="4282900" y="1239964"/>
                  </a:lnTo>
                  <a:lnTo>
                    <a:pt x="4282900" y="1529878"/>
                  </a:lnTo>
                  <a:lnTo>
                    <a:pt x="4282900" y="1929088"/>
                  </a:lnTo>
                  <a:lnTo>
                    <a:pt x="4282900" y="2233475"/>
                  </a:lnTo>
                  <a:cubicBezTo>
                    <a:pt x="4282900" y="2849584"/>
                    <a:pt x="4108103" y="3157966"/>
                    <a:pt x="3723546" y="3426862"/>
                  </a:cubicBezTo>
                  <a:cubicBezTo>
                    <a:pt x="3323617" y="3658565"/>
                    <a:pt x="2798672" y="3757725"/>
                    <a:pt x="2332829" y="4117718"/>
                  </a:cubicBezTo>
                  <a:lnTo>
                    <a:pt x="2137940" y="4282434"/>
                  </a:lnTo>
                  <a:lnTo>
                    <a:pt x="1950069" y="4117718"/>
                  </a:lnTo>
                  <a:cubicBezTo>
                    <a:pt x="1484225" y="3757725"/>
                    <a:pt x="959280" y="3658565"/>
                    <a:pt x="559353" y="3426862"/>
                  </a:cubicBezTo>
                  <a:cubicBezTo>
                    <a:pt x="174796" y="3157966"/>
                    <a:pt x="0" y="2849584"/>
                    <a:pt x="0" y="2233475"/>
                  </a:cubicBezTo>
                  <a:lnTo>
                    <a:pt x="0" y="1929088"/>
                  </a:lnTo>
                  <a:lnTo>
                    <a:pt x="0" y="1529878"/>
                  </a:lnTo>
                  <a:lnTo>
                    <a:pt x="0" y="1239964"/>
                  </a:lnTo>
                  <a:lnTo>
                    <a:pt x="0" y="718910"/>
                  </a:lnTo>
                  <a:lnTo>
                    <a:pt x="0" y="536366"/>
                  </a:lnTo>
                  <a:cubicBezTo>
                    <a:pt x="10713" y="417185"/>
                    <a:pt x="19813" y="133066"/>
                    <a:pt x="64279" y="3825"/>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51DFF651-C17F-4B2C-A962-32FA4958BCFA}"/>
                </a:ext>
              </a:extLst>
            </p:cNvPr>
            <p:cNvSpPr/>
            <p:nvPr/>
          </p:nvSpPr>
          <p:spPr>
            <a:xfrm>
              <a:off x="10536649" y="1823190"/>
              <a:ext cx="1654608" cy="3209758"/>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2144960 w 4282900"/>
                <a:gd name="connsiteY0" fmla="*/ 0 h 5795027"/>
                <a:gd name="connsiteX1" fmla="*/ 2332832 w 4282900"/>
                <a:gd name="connsiteY1" fmla="*/ 164715 h 5795027"/>
                <a:gd name="connsiteX2" fmla="*/ 2976290 w 4282900"/>
                <a:gd name="connsiteY2" fmla="*/ 524033 h 5795027"/>
                <a:gd name="connsiteX3" fmla="*/ 3723546 w 4282900"/>
                <a:gd name="connsiteY3" fmla="*/ 855573 h 5795027"/>
                <a:gd name="connsiteX4" fmla="*/ 4282900 w 4282900"/>
                <a:gd name="connsiteY4" fmla="*/ 2048959 h 5795027"/>
                <a:gd name="connsiteX5" fmla="*/ 4282900 w 4282900"/>
                <a:gd name="connsiteY5" fmla="*/ 2231503 h 5795027"/>
                <a:gd name="connsiteX6" fmla="*/ 4282900 w 4282900"/>
                <a:gd name="connsiteY6" fmla="*/ 2752557 h 5795027"/>
                <a:gd name="connsiteX7" fmla="*/ 4282900 w 4282900"/>
                <a:gd name="connsiteY7" fmla="*/ 3042471 h 5795027"/>
                <a:gd name="connsiteX8" fmla="*/ 4282900 w 4282900"/>
                <a:gd name="connsiteY8" fmla="*/ 3441681 h 5795027"/>
                <a:gd name="connsiteX9" fmla="*/ 4282900 w 4282900"/>
                <a:gd name="connsiteY9" fmla="*/ 3746068 h 5795027"/>
                <a:gd name="connsiteX10" fmla="*/ 3723546 w 4282900"/>
                <a:gd name="connsiteY10" fmla="*/ 4939455 h 5795027"/>
                <a:gd name="connsiteX11" fmla="*/ 2332829 w 4282900"/>
                <a:gd name="connsiteY11" fmla="*/ 5630311 h 5795027"/>
                <a:gd name="connsiteX12" fmla="*/ 2137940 w 4282900"/>
                <a:gd name="connsiteY12" fmla="*/ 5795027 h 5795027"/>
                <a:gd name="connsiteX13" fmla="*/ 1950069 w 4282900"/>
                <a:gd name="connsiteY13" fmla="*/ 5630311 h 5795027"/>
                <a:gd name="connsiteX14" fmla="*/ 559353 w 4282900"/>
                <a:gd name="connsiteY14" fmla="*/ 4939455 h 5795027"/>
                <a:gd name="connsiteX15" fmla="*/ 0 w 4282900"/>
                <a:gd name="connsiteY15" fmla="*/ 3746068 h 5795027"/>
                <a:gd name="connsiteX16" fmla="*/ 0 w 4282900"/>
                <a:gd name="connsiteY16" fmla="*/ 3441681 h 5795027"/>
                <a:gd name="connsiteX17" fmla="*/ 0 w 4282900"/>
                <a:gd name="connsiteY17" fmla="*/ 3042471 h 5795027"/>
                <a:gd name="connsiteX18" fmla="*/ 0 w 4282900"/>
                <a:gd name="connsiteY18" fmla="*/ 2752557 h 5795027"/>
                <a:gd name="connsiteX19" fmla="*/ 0 w 4282900"/>
                <a:gd name="connsiteY19" fmla="*/ 2231503 h 5795027"/>
                <a:gd name="connsiteX20" fmla="*/ 0 w 4282900"/>
                <a:gd name="connsiteY20" fmla="*/ 2048959 h 5795027"/>
                <a:gd name="connsiteX21" fmla="*/ 559354 w 4282900"/>
                <a:gd name="connsiteY21" fmla="*/ 855573 h 5795027"/>
                <a:gd name="connsiteX22" fmla="*/ 1950071 w 4282900"/>
                <a:gd name="connsiteY22" fmla="*/ 164715 h 5795027"/>
                <a:gd name="connsiteX23" fmla="*/ 2144960 w 4282900"/>
                <a:gd name="connsiteY23" fmla="*/ 0 h 5795027"/>
                <a:gd name="connsiteX0" fmla="*/ 3723546 w 4282900"/>
                <a:gd name="connsiteY0" fmla="*/ 855573 h 5795027"/>
                <a:gd name="connsiteX1" fmla="*/ 4282900 w 4282900"/>
                <a:gd name="connsiteY1" fmla="*/ 2048959 h 5795027"/>
                <a:gd name="connsiteX2" fmla="*/ 4282900 w 4282900"/>
                <a:gd name="connsiteY2" fmla="*/ 2231503 h 5795027"/>
                <a:gd name="connsiteX3" fmla="*/ 4282900 w 4282900"/>
                <a:gd name="connsiteY3" fmla="*/ 2752557 h 5795027"/>
                <a:gd name="connsiteX4" fmla="*/ 4282900 w 4282900"/>
                <a:gd name="connsiteY4" fmla="*/ 3042471 h 5795027"/>
                <a:gd name="connsiteX5" fmla="*/ 4282900 w 4282900"/>
                <a:gd name="connsiteY5" fmla="*/ 3441681 h 5795027"/>
                <a:gd name="connsiteX6" fmla="*/ 4282900 w 4282900"/>
                <a:gd name="connsiteY6" fmla="*/ 3746068 h 5795027"/>
                <a:gd name="connsiteX7" fmla="*/ 3723546 w 4282900"/>
                <a:gd name="connsiteY7" fmla="*/ 4939455 h 5795027"/>
                <a:gd name="connsiteX8" fmla="*/ 2332829 w 4282900"/>
                <a:gd name="connsiteY8" fmla="*/ 5630311 h 5795027"/>
                <a:gd name="connsiteX9" fmla="*/ 2137940 w 4282900"/>
                <a:gd name="connsiteY9" fmla="*/ 5795027 h 5795027"/>
                <a:gd name="connsiteX10" fmla="*/ 1950069 w 4282900"/>
                <a:gd name="connsiteY10" fmla="*/ 5630311 h 5795027"/>
                <a:gd name="connsiteX11" fmla="*/ 559353 w 4282900"/>
                <a:gd name="connsiteY11" fmla="*/ 4939455 h 5795027"/>
                <a:gd name="connsiteX12" fmla="*/ 0 w 4282900"/>
                <a:gd name="connsiteY12" fmla="*/ 3746068 h 5795027"/>
                <a:gd name="connsiteX13" fmla="*/ 0 w 4282900"/>
                <a:gd name="connsiteY13" fmla="*/ 3441681 h 5795027"/>
                <a:gd name="connsiteX14" fmla="*/ 0 w 4282900"/>
                <a:gd name="connsiteY14" fmla="*/ 3042471 h 5795027"/>
                <a:gd name="connsiteX15" fmla="*/ 0 w 4282900"/>
                <a:gd name="connsiteY15" fmla="*/ 2752557 h 5795027"/>
                <a:gd name="connsiteX16" fmla="*/ 0 w 4282900"/>
                <a:gd name="connsiteY16" fmla="*/ 2231503 h 5795027"/>
                <a:gd name="connsiteX17" fmla="*/ 0 w 4282900"/>
                <a:gd name="connsiteY17" fmla="*/ 2048959 h 5795027"/>
                <a:gd name="connsiteX18" fmla="*/ 559354 w 4282900"/>
                <a:gd name="connsiteY18" fmla="*/ 855573 h 5795027"/>
                <a:gd name="connsiteX19" fmla="*/ 1950071 w 4282900"/>
                <a:gd name="connsiteY19" fmla="*/ 164715 h 5795027"/>
                <a:gd name="connsiteX20" fmla="*/ 2144960 w 4282900"/>
                <a:gd name="connsiteY20" fmla="*/ 0 h 5795027"/>
                <a:gd name="connsiteX21" fmla="*/ 2332832 w 4282900"/>
                <a:gd name="connsiteY21" fmla="*/ 164715 h 5795027"/>
                <a:gd name="connsiteX22" fmla="*/ 2976290 w 4282900"/>
                <a:gd name="connsiteY22" fmla="*/ 524033 h 5795027"/>
                <a:gd name="connsiteX23" fmla="*/ 3888635 w 4282900"/>
                <a:gd name="connsiteY23"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22" fmla="*/ 3888635 w 4282900"/>
                <a:gd name="connsiteY22"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0" fmla="*/ 4282900 w 4282900"/>
                <a:gd name="connsiteY0" fmla="*/ 2231503 h 5795027"/>
                <a:gd name="connsiteX1" fmla="*/ 4282900 w 4282900"/>
                <a:gd name="connsiteY1" fmla="*/ 2752557 h 5795027"/>
                <a:gd name="connsiteX2" fmla="*/ 4282900 w 4282900"/>
                <a:gd name="connsiteY2" fmla="*/ 3042471 h 5795027"/>
                <a:gd name="connsiteX3" fmla="*/ 4282900 w 4282900"/>
                <a:gd name="connsiteY3" fmla="*/ 3441681 h 5795027"/>
                <a:gd name="connsiteX4" fmla="*/ 4282900 w 4282900"/>
                <a:gd name="connsiteY4" fmla="*/ 3746068 h 5795027"/>
                <a:gd name="connsiteX5" fmla="*/ 3723546 w 4282900"/>
                <a:gd name="connsiteY5" fmla="*/ 4939455 h 5795027"/>
                <a:gd name="connsiteX6" fmla="*/ 2332829 w 4282900"/>
                <a:gd name="connsiteY6" fmla="*/ 5630311 h 5795027"/>
                <a:gd name="connsiteX7" fmla="*/ 2137940 w 4282900"/>
                <a:gd name="connsiteY7" fmla="*/ 5795027 h 5795027"/>
                <a:gd name="connsiteX8" fmla="*/ 1950069 w 4282900"/>
                <a:gd name="connsiteY8" fmla="*/ 5630311 h 5795027"/>
                <a:gd name="connsiteX9" fmla="*/ 559353 w 4282900"/>
                <a:gd name="connsiteY9" fmla="*/ 4939455 h 5795027"/>
                <a:gd name="connsiteX10" fmla="*/ 0 w 4282900"/>
                <a:gd name="connsiteY10" fmla="*/ 3746068 h 5795027"/>
                <a:gd name="connsiteX11" fmla="*/ 0 w 4282900"/>
                <a:gd name="connsiteY11" fmla="*/ 3441681 h 5795027"/>
                <a:gd name="connsiteX12" fmla="*/ 0 w 4282900"/>
                <a:gd name="connsiteY12" fmla="*/ 3042471 h 5795027"/>
                <a:gd name="connsiteX13" fmla="*/ 0 w 4282900"/>
                <a:gd name="connsiteY13" fmla="*/ 2752557 h 5795027"/>
                <a:gd name="connsiteX14" fmla="*/ 0 w 4282900"/>
                <a:gd name="connsiteY14" fmla="*/ 2231503 h 5795027"/>
                <a:gd name="connsiteX15" fmla="*/ 0 w 4282900"/>
                <a:gd name="connsiteY15" fmla="*/ 2048959 h 5795027"/>
                <a:gd name="connsiteX16" fmla="*/ 559354 w 4282900"/>
                <a:gd name="connsiteY16" fmla="*/ 855573 h 5795027"/>
                <a:gd name="connsiteX17" fmla="*/ 1950071 w 4282900"/>
                <a:gd name="connsiteY17" fmla="*/ 164715 h 5795027"/>
                <a:gd name="connsiteX18" fmla="*/ 2144960 w 4282900"/>
                <a:gd name="connsiteY18" fmla="*/ 0 h 5795027"/>
                <a:gd name="connsiteX19" fmla="*/ 2332832 w 4282900"/>
                <a:gd name="connsiteY19" fmla="*/ 164715 h 5795027"/>
                <a:gd name="connsiteX20" fmla="*/ 2976290 w 4282900"/>
                <a:gd name="connsiteY20" fmla="*/ 524033 h 5795027"/>
                <a:gd name="connsiteX0" fmla="*/ 4282900 w 4282900"/>
                <a:gd name="connsiteY0" fmla="*/ 2752557 h 5795027"/>
                <a:gd name="connsiteX1" fmla="*/ 4282900 w 4282900"/>
                <a:gd name="connsiteY1" fmla="*/ 3042471 h 5795027"/>
                <a:gd name="connsiteX2" fmla="*/ 4282900 w 4282900"/>
                <a:gd name="connsiteY2" fmla="*/ 3441681 h 5795027"/>
                <a:gd name="connsiteX3" fmla="*/ 4282900 w 4282900"/>
                <a:gd name="connsiteY3" fmla="*/ 3746068 h 5795027"/>
                <a:gd name="connsiteX4" fmla="*/ 3723546 w 4282900"/>
                <a:gd name="connsiteY4" fmla="*/ 4939455 h 5795027"/>
                <a:gd name="connsiteX5" fmla="*/ 2332829 w 4282900"/>
                <a:gd name="connsiteY5" fmla="*/ 5630311 h 5795027"/>
                <a:gd name="connsiteX6" fmla="*/ 2137940 w 4282900"/>
                <a:gd name="connsiteY6" fmla="*/ 5795027 h 5795027"/>
                <a:gd name="connsiteX7" fmla="*/ 1950069 w 4282900"/>
                <a:gd name="connsiteY7" fmla="*/ 5630311 h 5795027"/>
                <a:gd name="connsiteX8" fmla="*/ 559353 w 4282900"/>
                <a:gd name="connsiteY8" fmla="*/ 4939455 h 5795027"/>
                <a:gd name="connsiteX9" fmla="*/ 0 w 4282900"/>
                <a:gd name="connsiteY9" fmla="*/ 3746068 h 5795027"/>
                <a:gd name="connsiteX10" fmla="*/ 0 w 4282900"/>
                <a:gd name="connsiteY10" fmla="*/ 3441681 h 5795027"/>
                <a:gd name="connsiteX11" fmla="*/ 0 w 4282900"/>
                <a:gd name="connsiteY11" fmla="*/ 3042471 h 5795027"/>
                <a:gd name="connsiteX12" fmla="*/ 0 w 4282900"/>
                <a:gd name="connsiteY12" fmla="*/ 2752557 h 5795027"/>
                <a:gd name="connsiteX13" fmla="*/ 0 w 4282900"/>
                <a:gd name="connsiteY13" fmla="*/ 2231503 h 5795027"/>
                <a:gd name="connsiteX14" fmla="*/ 0 w 4282900"/>
                <a:gd name="connsiteY14" fmla="*/ 2048959 h 5795027"/>
                <a:gd name="connsiteX15" fmla="*/ 559354 w 4282900"/>
                <a:gd name="connsiteY15" fmla="*/ 855573 h 5795027"/>
                <a:gd name="connsiteX16" fmla="*/ 1950071 w 4282900"/>
                <a:gd name="connsiteY16" fmla="*/ 164715 h 5795027"/>
                <a:gd name="connsiteX17" fmla="*/ 2144960 w 4282900"/>
                <a:gd name="connsiteY17" fmla="*/ 0 h 5795027"/>
                <a:gd name="connsiteX18" fmla="*/ 2332832 w 4282900"/>
                <a:gd name="connsiteY18" fmla="*/ 164715 h 5795027"/>
                <a:gd name="connsiteX19" fmla="*/ 2976290 w 4282900"/>
                <a:gd name="connsiteY19" fmla="*/ 524033 h 5795027"/>
                <a:gd name="connsiteX0" fmla="*/ 4282900 w 4282900"/>
                <a:gd name="connsiteY0" fmla="*/ 3042471 h 5795027"/>
                <a:gd name="connsiteX1" fmla="*/ 4282900 w 4282900"/>
                <a:gd name="connsiteY1" fmla="*/ 3441681 h 5795027"/>
                <a:gd name="connsiteX2" fmla="*/ 4282900 w 4282900"/>
                <a:gd name="connsiteY2" fmla="*/ 3746068 h 5795027"/>
                <a:gd name="connsiteX3" fmla="*/ 3723546 w 4282900"/>
                <a:gd name="connsiteY3" fmla="*/ 4939455 h 5795027"/>
                <a:gd name="connsiteX4" fmla="*/ 2332829 w 4282900"/>
                <a:gd name="connsiteY4" fmla="*/ 5630311 h 5795027"/>
                <a:gd name="connsiteX5" fmla="*/ 2137940 w 4282900"/>
                <a:gd name="connsiteY5" fmla="*/ 5795027 h 5795027"/>
                <a:gd name="connsiteX6" fmla="*/ 1950069 w 4282900"/>
                <a:gd name="connsiteY6" fmla="*/ 5630311 h 5795027"/>
                <a:gd name="connsiteX7" fmla="*/ 559353 w 4282900"/>
                <a:gd name="connsiteY7" fmla="*/ 4939455 h 5795027"/>
                <a:gd name="connsiteX8" fmla="*/ 0 w 4282900"/>
                <a:gd name="connsiteY8" fmla="*/ 3746068 h 5795027"/>
                <a:gd name="connsiteX9" fmla="*/ 0 w 4282900"/>
                <a:gd name="connsiteY9" fmla="*/ 3441681 h 5795027"/>
                <a:gd name="connsiteX10" fmla="*/ 0 w 4282900"/>
                <a:gd name="connsiteY10" fmla="*/ 3042471 h 5795027"/>
                <a:gd name="connsiteX11" fmla="*/ 0 w 4282900"/>
                <a:gd name="connsiteY11" fmla="*/ 2752557 h 5795027"/>
                <a:gd name="connsiteX12" fmla="*/ 0 w 4282900"/>
                <a:gd name="connsiteY12" fmla="*/ 2231503 h 5795027"/>
                <a:gd name="connsiteX13" fmla="*/ 0 w 4282900"/>
                <a:gd name="connsiteY13" fmla="*/ 2048959 h 5795027"/>
                <a:gd name="connsiteX14" fmla="*/ 559354 w 4282900"/>
                <a:gd name="connsiteY14" fmla="*/ 855573 h 5795027"/>
                <a:gd name="connsiteX15" fmla="*/ 1950071 w 4282900"/>
                <a:gd name="connsiteY15" fmla="*/ 164715 h 5795027"/>
                <a:gd name="connsiteX16" fmla="*/ 2144960 w 4282900"/>
                <a:gd name="connsiteY16" fmla="*/ 0 h 5795027"/>
                <a:gd name="connsiteX17" fmla="*/ 2332832 w 4282900"/>
                <a:gd name="connsiteY17" fmla="*/ 164715 h 5795027"/>
                <a:gd name="connsiteX18" fmla="*/ 2976290 w 4282900"/>
                <a:gd name="connsiteY18" fmla="*/ 524033 h 5795027"/>
                <a:gd name="connsiteX0" fmla="*/ 4282900 w 4282900"/>
                <a:gd name="connsiteY0" fmla="*/ 3441681 h 5795027"/>
                <a:gd name="connsiteX1" fmla="*/ 4282900 w 4282900"/>
                <a:gd name="connsiteY1" fmla="*/ 3746068 h 5795027"/>
                <a:gd name="connsiteX2" fmla="*/ 3723546 w 4282900"/>
                <a:gd name="connsiteY2" fmla="*/ 4939455 h 5795027"/>
                <a:gd name="connsiteX3" fmla="*/ 2332829 w 4282900"/>
                <a:gd name="connsiteY3" fmla="*/ 5630311 h 5795027"/>
                <a:gd name="connsiteX4" fmla="*/ 2137940 w 4282900"/>
                <a:gd name="connsiteY4" fmla="*/ 5795027 h 5795027"/>
                <a:gd name="connsiteX5" fmla="*/ 1950069 w 4282900"/>
                <a:gd name="connsiteY5" fmla="*/ 5630311 h 5795027"/>
                <a:gd name="connsiteX6" fmla="*/ 559353 w 4282900"/>
                <a:gd name="connsiteY6" fmla="*/ 4939455 h 5795027"/>
                <a:gd name="connsiteX7" fmla="*/ 0 w 4282900"/>
                <a:gd name="connsiteY7" fmla="*/ 3746068 h 5795027"/>
                <a:gd name="connsiteX8" fmla="*/ 0 w 4282900"/>
                <a:gd name="connsiteY8" fmla="*/ 3441681 h 5795027"/>
                <a:gd name="connsiteX9" fmla="*/ 0 w 4282900"/>
                <a:gd name="connsiteY9" fmla="*/ 3042471 h 5795027"/>
                <a:gd name="connsiteX10" fmla="*/ 0 w 4282900"/>
                <a:gd name="connsiteY10" fmla="*/ 2752557 h 5795027"/>
                <a:gd name="connsiteX11" fmla="*/ 0 w 4282900"/>
                <a:gd name="connsiteY11" fmla="*/ 2231503 h 5795027"/>
                <a:gd name="connsiteX12" fmla="*/ 0 w 4282900"/>
                <a:gd name="connsiteY12" fmla="*/ 2048959 h 5795027"/>
                <a:gd name="connsiteX13" fmla="*/ 559354 w 4282900"/>
                <a:gd name="connsiteY13" fmla="*/ 855573 h 5795027"/>
                <a:gd name="connsiteX14" fmla="*/ 1950071 w 4282900"/>
                <a:gd name="connsiteY14" fmla="*/ 164715 h 5795027"/>
                <a:gd name="connsiteX15" fmla="*/ 2144960 w 4282900"/>
                <a:gd name="connsiteY15" fmla="*/ 0 h 5795027"/>
                <a:gd name="connsiteX16" fmla="*/ 2332832 w 4282900"/>
                <a:gd name="connsiteY16" fmla="*/ 164715 h 5795027"/>
                <a:gd name="connsiteX17" fmla="*/ 2976290 w 4282900"/>
                <a:gd name="connsiteY17" fmla="*/ 524033 h 5795027"/>
                <a:gd name="connsiteX0" fmla="*/ 4282900 w 4282900"/>
                <a:gd name="connsiteY0" fmla="*/ 3441681 h 5795027"/>
                <a:gd name="connsiteX1" fmla="*/ 3723546 w 4282900"/>
                <a:gd name="connsiteY1" fmla="*/ 4939455 h 5795027"/>
                <a:gd name="connsiteX2" fmla="*/ 2332829 w 4282900"/>
                <a:gd name="connsiteY2" fmla="*/ 5630311 h 5795027"/>
                <a:gd name="connsiteX3" fmla="*/ 2137940 w 4282900"/>
                <a:gd name="connsiteY3" fmla="*/ 5795027 h 5795027"/>
                <a:gd name="connsiteX4" fmla="*/ 1950069 w 4282900"/>
                <a:gd name="connsiteY4" fmla="*/ 5630311 h 5795027"/>
                <a:gd name="connsiteX5" fmla="*/ 559353 w 4282900"/>
                <a:gd name="connsiteY5" fmla="*/ 4939455 h 5795027"/>
                <a:gd name="connsiteX6" fmla="*/ 0 w 4282900"/>
                <a:gd name="connsiteY6" fmla="*/ 3746068 h 5795027"/>
                <a:gd name="connsiteX7" fmla="*/ 0 w 4282900"/>
                <a:gd name="connsiteY7" fmla="*/ 3441681 h 5795027"/>
                <a:gd name="connsiteX8" fmla="*/ 0 w 4282900"/>
                <a:gd name="connsiteY8" fmla="*/ 3042471 h 5795027"/>
                <a:gd name="connsiteX9" fmla="*/ 0 w 4282900"/>
                <a:gd name="connsiteY9" fmla="*/ 2752557 h 5795027"/>
                <a:gd name="connsiteX10" fmla="*/ 0 w 4282900"/>
                <a:gd name="connsiteY10" fmla="*/ 2231503 h 5795027"/>
                <a:gd name="connsiteX11" fmla="*/ 0 w 4282900"/>
                <a:gd name="connsiteY11" fmla="*/ 2048959 h 5795027"/>
                <a:gd name="connsiteX12" fmla="*/ 559354 w 4282900"/>
                <a:gd name="connsiteY12" fmla="*/ 855573 h 5795027"/>
                <a:gd name="connsiteX13" fmla="*/ 1950071 w 4282900"/>
                <a:gd name="connsiteY13" fmla="*/ 164715 h 5795027"/>
                <a:gd name="connsiteX14" fmla="*/ 2144960 w 4282900"/>
                <a:gd name="connsiteY14" fmla="*/ 0 h 5795027"/>
                <a:gd name="connsiteX15" fmla="*/ 2332832 w 4282900"/>
                <a:gd name="connsiteY15" fmla="*/ 164715 h 5795027"/>
                <a:gd name="connsiteX16" fmla="*/ 2976290 w 4282900"/>
                <a:gd name="connsiteY16" fmla="*/ 524033 h 5795027"/>
                <a:gd name="connsiteX0" fmla="*/ 3723546 w 3723546"/>
                <a:gd name="connsiteY0" fmla="*/ 4939455 h 5795027"/>
                <a:gd name="connsiteX1" fmla="*/ 2332829 w 3723546"/>
                <a:gd name="connsiteY1" fmla="*/ 5630311 h 5795027"/>
                <a:gd name="connsiteX2" fmla="*/ 2137940 w 3723546"/>
                <a:gd name="connsiteY2" fmla="*/ 5795027 h 5795027"/>
                <a:gd name="connsiteX3" fmla="*/ 1950069 w 3723546"/>
                <a:gd name="connsiteY3" fmla="*/ 5630311 h 5795027"/>
                <a:gd name="connsiteX4" fmla="*/ 559353 w 3723546"/>
                <a:gd name="connsiteY4" fmla="*/ 4939455 h 5795027"/>
                <a:gd name="connsiteX5" fmla="*/ 0 w 3723546"/>
                <a:gd name="connsiteY5" fmla="*/ 3746068 h 5795027"/>
                <a:gd name="connsiteX6" fmla="*/ 0 w 3723546"/>
                <a:gd name="connsiteY6" fmla="*/ 3441681 h 5795027"/>
                <a:gd name="connsiteX7" fmla="*/ 0 w 3723546"/>
                <a:gd name="connsiteY7" fmla="*/ 3042471 h 5795027"/>
                <a:gd name="connsiteX8" fmla="*/ 0 w 3723546"/>
                <a:gd name="connsiteY8" fmla="*/ 2752557 h 5795027"/>
                <a:gd name="connsiteX9" fmla="*/ 0 w 3723546"/>
                <a:gd name="connsiteY9" fmla="*/ 2231503 h 5795027"/>
                <a:gd name="connsiteX10" fmla="*/ 0 w 3723546"/>
                <a:gd name="connsiteY10" fmla="*/ 2048959 h 5795027"/>
                <a:gd name="connsiteX11" fmla="*/ 559354 w 3723546"/>
                <a:gd name="connsiteY11" fmla="*/ 855573 h 5795027"/>
                <a:gd name="connsiteX12" fmla="*/ 1950071 w 3723546"/>
                <a:gd name="connsiteY12" fmla="*/ 164715 h 5795027"/>
                <a:gd name="connsiteX13" fmla="*/ 2144960 w 3723546"/>
                <a:gd name="connsiteY13" fmla="*/ 0 h 5795027"/>
                <a:gd name="connsiteX14" fmla="*/ 2332832 w 3723546"/>
                <a:gd name="connsiteY14" fmla="*/ 164715 h 5795027"/>
                <a:gd name="connsiteX15" fmla="*/ 2976290 w 3723546"/>
                <a:gd name="connsiteY15" fmla="*/ 524033 h 5795027"/>
                <a:gd name="connsiteX0" fmla="*/ 3723546 w 3723546"/>
                <a:gd name="connsiteY0" fmla="*/ 4939455 h 5795027"/>
                <a:gd name="connsiteX1" fmla="*/ 2989878 w 3723546"/>
                <a:gd name="connsiteY1" fmla="*/ 5266109 h 5795027"/>
                <a:gd name="connsiteX2" fmla="*/ 2332829 w 3723546"/>
                <a:gd name="connsiteY2" fmla="*/ 5630311 h 5795027"/>
                <a:gd name="connsiteX3" fmla="*/ 2137940 w 3723546"/>
                <a:gd name="connsiteY3" fmla="*/ 5795027 h 5795027"/>
                <a:gd name="connsiteX4" fmla="*/ 1950069 w 3723546"/>
                <a:gd name="connsiteY4" fmla="*/ 5630311 h 5795027"/>
                <a:gd name="connsiteX5" fmla="*/ 559353 w 3723546"/>
                <a:gd name="connsiteY5" fmla="*/ 4939455 h 5795027"/>
                <a:gd name="connsiteX6" fmla="*/ 0 w 3723546"/>
                <a:gd name="connsiteY6" fmla="*/ 3746068 h 5795027"/>
                <a:gd name="connsiteX7" fmla="*/ 0 w 3723546"/>
                <a:gd name="connsiteY7" fmla="*/ 3441681 h 5795027"/>
                <a:gd name="connsiteX8" fmla="*/ 0 w 3723546"/>
                <a:gd name="connsiteY8" fmla="*/ 3042471 h 5795027"/>
                <a:gd name="connsiteX9" fmla="*/ 0 w 3723546"/>
                <a:gd name="connsiteY9" fmla="*/ 2752557 h 5795027"/>
                <a:gd name="connsiteX10" fmla="*/ 0 w 3723546"/>
                <a:gd name="connsiteY10" fmla="*/ 2231503 h 5795027"/>
                <a:gd name="connsiteX11" fmla="*/ 0 w 3723546"/>
                <a:gd name="connsiteY11" fmla="*/ 2048959 h 5795027"/>
                <a:gd name="connsiteX12" fmla="*/ 559354 w 3723546"/>
                <a:gd name="connsiteY12" fmla="*/ 855573 h 5795027"/>
                <a:gd name="connsiteX13" fmla="*/ 1950071 w 3723546"/>
                <a:gd name="connsiteY13" fmla="*/ 164715 h 5795027"/>
                <a:gd name="connsiteX14" fmla="*/ 2144960 w 3723546"/>
                <a:gd name="connsiteY14" fmla="*/ 0 h 5795027"/>
                <a:gd name="connsiteX15" fmla="*/ 2332832 w 3723546"/>
                <a:gd name="connsiteY15" fmla="*/ 164715 h 5795027"/>
                <a:gd name="connsiteX16" fmla="*/ 2976290 w 3723546"/>
                <a:gd name="connsiteY16"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87296"/>
                <a:gd name="connsiteY0" fmla="*/ 5266109 h 5795027"/>
                <a:gd name="connsiteX1" fmla="*/ 2332829 w 2987296"/>
                <a:gd name="connsiteY1" fmla="*/ 5630311 h 5795027"/>
                <a:gd name="connsiteX2" fmla="*/ 2137940 w 2987296"/>
                <a:gd name="connsiteY2" fmla="*/ 5795027 h 5795027"/>
                <a:gd name="connsiteX3" fmla="*/ 1950069 w 2987296"/>
                <a:gd name="connsiteY3" fmla="*/ 5630311 h 5795027"/>
                <a:gd name="connsiteX4" fmla="*/ 559353 w 2987296"/>
                <a:gd name="connsiteY4" fmla="*/ 4939455 h 5795027"/>
                <a:gd name="connsiteX5" fmla="*/ 0 w 2987296"/>
                <a:gd name="connsiteY5" fmla="*/ 3746068 h 5795027"/>
                <a:gd name="connsiteX6" fmla="*/ 0 w 2987296"/>
                <a:gd name="connsiteY6" fmla="*/ 3441681 h 5795027"/>
                <a:gd name="connsiteX7" fmla="*/ 0 w 2987296"/>
                <a:gd name="connsiteY7" fmla="*/ 3042471 h 5795027"/>
                <a:gd name="connsiteX8" fmla="*/ 0 w 2987296"/>
                <a:gd name="connsiteY8" fmla="*/ 2752557 h 5795027"/>
                <a:gd name="connsiteX9" fmla="*/ 0 w 2987296"/>
                <a:gd name="connsiteY9" fmla="*/ 2231503 h 5795027"/>
                <a:gd name="connsiteX10" fmla="*/ 0 w 2987296"/>
                <a:gd name="connsiteY10" fmla="*/ 2048959 h 5795027"/>
                <a:gd name="connsiteX11" fmla="*/ 559354 w 2987296"/>
                <a:gd name="connsiteY11" fmla="*/ 855573 h 5795027"/>
                <a:gd name="connsiteX12" fmla="*/ 1950071 w 2987296"/>
                <a:gd name="connsiteY12" fmla="*/ 164715 h 5795027"/>
                <a:gd name="connsiteX13" fmla="*/ 2144960 w 2987296"/>
                <a:gd name="connsiteY13" fmla="*/ 0 h 5795027"/>
                <a:gd name="connsiteX14" fmla="*/ 2332832 w 2987296"/>
                <a:gd name="connsiteY14" fmla="*/ 164715 h 5795027"/>
                <a:gd name="connsiteX15" fmla="*/ 2987296 w 2987296"/>
                <a:gd name="connsiteY15" fmla="*/ 557051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7296" h="5795027">
                  <a:moveTo>
                    <a:pt x="2955049" y="5266109"/>
                  </a:moveTo>
                  <a:cubicBezTo>
                    <a:pt x="2737194" y="5332489"/>
                    <a:pt x="2474819" y="554215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lnTo>
                    <a:pt x="2144960" y="0"/>
                  </a:lnTo>
                  <a:lnTo>
                    <a:pt x="2332832" y="164715"/>
                  </a:lnTo>
                  <a:cubicBezTo>
                    <a:pt x="2471387" y="252054"/>
                    <a:pt x="2755510" y="441908"/>
                    <a:pt x="2987296" y="557051"/>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Vertical Title 1">
            <a:extLst>
              <a:ext uri="{FF2B5EF4-FFF2-40B4-BE49-F238E27FC236}">
                <a16:creationId xmlns:a16="http://schemas.microsoft.com/office/drawing/2014/main" id="{DE9B263D-CDF8-431B-A5D1-9687649138B5}"/>
              </a:ext>
            </a:extLst>
          </p:cNvPr>
          <p:cNvSpPr>
            <a:spLocks noGrp="1"/>
          </p:cNvSpPr>
          <p:nvPr>
            <p:ph type="title" orient="vert"/>
          </p:nvPr>
        </p:nvSpPr>
        <p:spPr>
          <a:xfrm>
            <a:off x="9131030" y="866253"/>
            <a:ext cx="2222769" cy="5310710"/>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7FB6B9BE-E660-4F3A-ABA1-86667DC133EB}"/>
              </a:ext>
            </a:extLst>
          </p:cNvPr>
          <p:cNvSpPr>
            <a:spLocks noGrp="1"/>
          </p:cNvSpPr>
          <p:nvPr>
            <p:ph type="body" orient="vert" idx="1"/>
          </p:nvPr>
        </p:nvSpPr>
        <p:spPr>
          <a:xfrm>
            <a:off x="838200" y="866253"/>
            <a:ext cx="8164286" cy="5310710"/>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A082700-F509-4302-AE0E-6CC56401A40F}"/>
              </a:ext>
            </a:extLst>
          </p:cNvPr>
          <p:cNvSpPr>
            <a:spLocks noGrp="1"/>
          </p:cNvSpPr>
          <p:nvPr>
            <p:ph type="dt" sz="half" idx="10"/>
          </p:nvPr>
        </p:nvSpPr>
        <p:spPr/>
        <p:txBody>
          <a:bodyPr/>
          <a:lstStyle/>
          <a:p>
            <a:fld id="{11008460-8B2F-4AAA-A4E2-10730069204C}" type="datetimeFigureOut">
              <a:rPr lang="en-US" smtClean="0"/>
              <a:t>10/10/2023</a:t>
            </a:fld>
            <a:endParaRPr lang="en-US"/>
          </a:p>
        </p:txBody>
      </p:sp>
      <p:sp>
        <p:nvSpPr>
          <p:cNvPr id="5" name="Footer Placeholder 4">
            <a:extLst>
              <a:ext uri="{FF2B5EF4-FFF2-40B4-BE49-F238E27FC236}">
                <a16:creationId xmlns:a16="http://schemas.microsoft.com/office/drawing/2014/main" id="{0303BD63-5B0C-4FB3-8434-8EA1A84F2D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F3E9EB-019B-4F03-8147-D6CBA6B1E67C}"/>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28679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31C13-CF9D-4E82-A5B4-91008DCD25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5C06FD2-89E8-4415-ADF7-22F4A4C259E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0CBBFF-8889-497F-B4CA-A031E8DD3B95}"/>
              </a:ext>
            </a:extLst>
          </p:cNvPr>
          <p:cNvSpPr>
            <a:spLocks noGrp="1"/>
          </p:cNvSpPr>
          <p:nvPr>
            <p:ph type="dt" sz="half" idx="10"/>
          </p:nvPr>
        </p:nvSpPr>
        <p:spPr/>
        <p:txBody>
          <a:bodyPr/>
          <a:lstStyle/>
          <a:p>
            <a:fld id="{11008460-8B2F-4AAA-A4E2-10730069204C}" type="datetimeFigureOut">
              <a:rPr lang="en-US" smtClean="0"/>
              <a:t>10/10/2023</a:t>
            </a:fld>
            <a:endParaRPr lang="en-US"/>
          </a:p>
        </p:txBody>
      </p:sp>
      <p:sp>
        <p:nvSpPr>
          <p:cNvPr id="5" name="Footer Placeholder 4">
            <a:extLst>
              <a:ext uri="{FF2B5EF4-FFF2-40B4-BE49-F238E27FC236}">
                <a16:creationId xmlns:a16="http://schemas.microsoft.com/office/drawing/2014/main" id="{FDE78DAF-985B-4BB4-ADA9-02EA979F1A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0A10DBC-42B5-46AB-B36A-B39128E69CBF}"/>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259425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1B6E7-01C8-4375-B7C7-596CD11993F3}"/>
              </a:ext>
            </a:extLst>
          </p:cNvPr>
          <p:cNvSpPr>
            <a:spLocks noGrp="1"/>
          </p:cNvSpPr>
          <p:nvPr>
            <p:ph type="title"/>
          </p:nvPr>
        </p:nvSpPr>
        <p:spPr>
          <a:xfrm>
            <a:off x="831850" y="1883229"/>
            <a:ext cx="8214179" cy="3303133"/>
          </a:xfrm>
        </p:spPr>
        <p:txBody>
          <a:bodyPr anchor="b"/>
          <a:lstStyle>
            <a:lvl1pPr>
              <a:defRPr sz="6000"/>
            </a:lvl1pPr>
          </a:lstStyle>
          <a:p>
            <a:r>
              <a:rPr lang="en-US" dirty="0"/>
              <a:t>Click to edit Master title style</a:t>
            </a:r>
          </a:p>
        </p:txBody>
      </p:sp>
      <p:sp>
        <p:nvSpPr>
          <p:cNvPr id="3" name="Text Placeholder 2">
            <a:extLst>
              <a:ext uri="{FF2B5EF4-FFF2-40B4-BE49-F238E27FC236}">
                <a16:creationId xmlns:a16="http://schemas.microsoft.com/office/drawing/2014/main" id="{9C441675-8F3E-47CC-9573-D853C506D557}"/>
              </a:ext>
            </a:extLst>
          </p:cNvPr>
          <p:cNvSpPr>
            <a:spLocks noGrp="1"/>
          </p:cNvSpPr>
          <p:nvPr>
            <p:ph type="body" idx="1"/>
          </p:nvPr>
        </p:nvSpPr>
        <p:spPr>
          <a:xfrm>
            <a:off x="831850" y="5295900"/>
            <a:ext cx="8214179" cy="793750"/>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75419F49-690E-49EC-BD41-75A18C9E37FC}"/>
              </a:ext>
            </a:extLst>
          </p:cNvPr>
          <p:cNvSpPr>
            <a:spLocks noGrp="1"/>
          </p:cNvSpPr>
          <p:nvPr>
            <p:ph type="dt" sz="half" idx="10"/>
          </p:nvPr>
        </p:nvSpPr>
        <p:spPr/>
        <p:txBody>
          <a:bodyPr/>
          <a:lstStyle/>
          <a:p>
            <a:fld id="{11008460-8B2F-4AAA-A4E2-10730069204C}" type="datetimeFigureOut">
              <a:rPr lang="en-US" smtClean="0"/>
              <a:t>10/10/2023</a:t>
            </a:fld>
            <a:endParaRPr lang="en-US"/>
          </a:p>
        </p:txBody>
      </p:sp>
      <p:sp>
        <p:nvSpPr>
          <p:cNvPr id="5" name="Footer Placeholder 4">
            <a:extLst>
              <a:ext uri="{FF2B5EF4-FFF2-40B4-BE49-F238E27FC236}">
                <a16:creationId xmlns:a16="http://schemas.microsoft.com/office/drawing/2014/main" id="{9BBC9E70-1401-468E-97DE-4255CA2221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ABE14C-9127-4582-A006-2AEA93AF76BE}"/>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883449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34DF9-FA60-4E7B-BDE8-C0F9AFE636E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E7F1133-890E-4E96-AEDD-0F921E26F51D}"/>
              </a:ext>
            </a:extLst>
          </p:cNvPr>
          <p:cNvSpPr>
            <a:spLocks noGrp="1"/>
          </p:cNvSpPr>
          <p:nvPr>
            <p:ph sz="half" idx="1"/>
          </p:nvPr>
        </p:nvSpPr>
        <p:spPr>
          <a:xfrm>
            <a:off x="966745" y="2250798"/>
            <a:ext cx="4445899" cy="37526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F14763B4-4987-4303-9640-54B67DD75E46}"/>
              </a:ext>
            </a:extLst>
          </p:cNvPr>
          <p:cNvSpPr>
            <a:spLocks noGrp="1"/>
          </p:cNvSpPr>
          <p:nvPr>
            <p:ph sz="half" idx="2"/>
          </p:nvPr>
        </p:nvSpPr>
        <p:spPr>
          <a:xfrm>
            <a:off x="5597174" y="2250798"/>
            <a:ext cx="4445899" cy="375267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4C94AAD8-D444-410E-98EC-47076908FA37}"/>
              </a:ext>
            </a:extLst>
          </p:cNvPr>
          <p:cNvSpPr>
            <a:spLocks noGrp="1"/>
          </p:cNvSpPr>
          <p:nvPr>
            <p:ph type="dt" sz="half" idx="10"/>
          </p:nvPr>
        </p:nvSpPr>
        <p:spPr/>
        <p:txBody>
          <a:bodyPr/>
          <a:lstStyle/>
          <a:p>
            <a:fld id="{11008460-8B2F-4AAA-A4E2-10730069204C}" type="datetimeFigureOut">
              <a:rPr lang="en-US" smtClean="0"/>
              <a:t>10/10/2023</a:t>
            </a:fld>
            <a:endParaRPr lang="en-US"/>
          </a:p>
        </p:txBody>
      </p:sp>
      <p:sp>
        <p:nvSpPr>
          <p:cNvPr id="6" name="Footer Placeholder 5">
            <a:extLst>
              <a:ext uri="{FF2B5EF4-FFF2-40B4-BE49-F238E27FC236}">
                <a16:creationId xmlns:a16="http://schemas.microsoft.com/office/drawing/2014/main" id="{E072F01E-6867-4604-8B58-F65BCC820A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543D87-0EC8-43C7-9D1B-46DB52129312}"/>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504941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2605AE-70FD-4CEE-BDFB-D5C0A3D3595C}"/>
              </a:ext>
            </a:extLst>
          </p:cNvPr>
          <p:cNvSpPr>
            <a:spLocks noGrp="1"/>
          </p:cNvSpPr>
          <p:nvPr>
            <p:ph type="title"/>
          </p:nvPr>
        </p:nvSpPr>
        <p:spPr>
          <a:xfrm>
            <a:off x="966745" y="960120"/>
            <a:ext cx="9196928" cy="1060704"/>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EF9091E2-4532-4D16-827E-4DB0688FD829}"/>
              </a:ext>
            </a:extLst>
          </p:cNvPr>
          <p:cNvSpPr>
            <a:spLocks noGrp="1"/>
          </p:cNvSpPr>
          <p:nvPr>
            <p:ph type="body" idx="1"/>
          </p:nvPr>
        </p:nvSpPr>
        <p:spPr>
          <a:xfrm>
            <a:off x="967153" y="2062842"/>
            <a:ext cx="4445899" cy="78189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752B53BE-9EDA-4D07-A042-0D101FAB9A87}"/>
              </a:ext>
            </a:extLst>
          </p:cNvPr>
          <p:cNvSpPr>
            <a:spLocks noGrp="1"/>
          </p:cNvSpPr>
          <p:nvPr>
            <p:ph sz="half" idx="2"/>
          </p:nvPr>
        </p:nvSpPr>
        <p:spPr>
          <a:xfrm>
            <a:off x="966745" y="2882837"/>
            <a:ext cx="4446642" cy="334379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11DFDFC1-7510-4F8E-A831-ABA33D977ACA}"/>
              </a:ext>
            </a:extLst>
          </p:cNvPr>
          <p:cNvSpPr>
            <a:spLocks noGrp="1"/>
          </p:cNvSpPr>
          <p:nvPr>
            <p:ph type="body" sz="quarter" idx="3"/>
          </p:nvPr>
        </p:nvSpPr>
        <p:spPr>
          <a:xfrm>
            <a:off x="5725280" y="2062842"/>
            <a:ext cx="4467794" cy="781893"/>
          </a:xfrm>
        </p:spPr>
        <p:txBody>
          <a:bodyPr anchor="b">
            <a:normAutofit/>
          </a:bodyPr>
          <a:lstStyle>
            <a:lvl1pPr marL="0" indent="0">
              <a:buNone/>
              <a:defRPr sz="1800" b="1"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2A42F0-9A48-4946-8BA8-394CBF01A056}"/>
              </a:ext>
            </a:extLst>
          </p:cNvPr>
          <p:cNvSpPr>
            <a:spLocks noGrp="1"/>
          </p:cNvSpPr>
          <p:nvPr>
            <p:ph sz="quarter" idx="4"/>
          </p:nvPr>
        </p:nvSpPr>
        <p:spPr>
          <a:xfrm>
            <a:off x="5724868" y="2882837"/>
            <a:ext cx="4468541" cy="334379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200FC563-D319-494F-AA63-0BDF1D25E5D4}"/>
              </a:ext>
            </a:extLst>
          </p:cNvPr>
          <p:cNvSpPr>
            <a:spLocks noGrp="1"/>
          </p:cNvSpPr>
          <p:nvPr>
            <p:ph type="dt" sz="half" idx="10"/>
          </p:nvPr>
        </p:nvSpPr>
        <p:spPr/>
        <p:txBody>
          <a:bodyPr/>
          <a:lstStyle/>
          <a:p>
            <a:fld id="{11008460-8B2F-4AAA-A4E2-10730069204C}" type="datetimeFigureOut">
              <a:rPr lang="en-US" smtClean="0"/>
              <a:t>10/10/2023</a:t>
            </a:fld>
            <a:endParaRPr lang="en-US"/>
          </a:p>
        </p:txBody>
      </p:sp>
      <p:sp>
        <p:nvSpPr>
          <p:cNvPr id="8" name="Footer Placeholder 7">
            <a:extLst>
              <a:ext uri="{FF2B5EF4-FFF2-40B4-BE49-F238E27FC236}">
                <a16:creationId xmlns:a16="http://schemas.microsoft.com/office/drawing/2014/main" id="{DD42F4FE-433A-42F6-8A73-AD843352BF9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D575352-FC7F-4BA8-940F-2F920C2801B7}"/>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4240912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B3FB5-4B13-4412-9F42-62450D6AA1E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C87ECA-0E5D-4DD2-B664-DF351875FE29}"/>
              </a:ext>
            </a:extLst>
          </p:cNvPr>
          <p:cNvSpPr>
            <a:spLocks noGrp="1"/>
          </p:cNvSpPr>
          <p:nvPr>
            <p:ph type="dt" sz="half" idx="10"/>
          </p:nvPr>
        </p:nvSpPr>
        <p:spPr/>
        <p:txBody>
          <a:bodyPr/>
          <a:lstStyle/>
          <a:p>
            <a:fld id="{11008460-8B2F-4AAA-A4E2-10730069204C}" type="datetimeFigureOut">
              <a:rPr lang="en-US" smtClean="0"/>
              <a:t>10/10/2023</a:t>
            </a:fld>
            <a:endParaRPr lang="en-US"/>
          </a:p>
        </p:txBody>
      </p:sp>
      <p:sp>
        <p:nvSpPr>
          <p:cNvPr id="4" name="Footer Placeholder 3">
            <a:extLst>
              <a:ext uri="{FF2B5EF4-FFF2-40B4-BE49-F238E27FC236}">
                <a16:creationId xmlns:a16="http://schemas.microsoft.com/office/drawing/2014/main" id="{D4E2406B-A925-466A-AF79-D0A4E0EA41F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861B050-D381-4E1A-88DD-361F0EE9DD96}"/>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35590492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C8BF592-6A15-4999-ACFA-A535A113B25D}"/>
              </a:ext>
            </a:extLst>
          </p:cNvPr>
          <p:cNvSpPr>
            <a:spLocks noGrp="1"/>
          </p:cNvSpPr>
          <p:nvPr>
            <p:ph type="dt" sz="half" idx="10"/>
          </p:nvPr>
        </p:nvSpPr>
        <p:spPr/>
        <p:txBody>
          <a:bodyPr/>
          <a:lstStyle/>
          <a:p>
            <a:fld id="{11008460-8B2F-4AAA-A4E2-10730069204C}" type="datetimeFigureOut">
              <a:rPr lang="en-US" smtClean="0"/>
              <a:t>10/10/2023</a:t>
            </a:fld>
            <a:endParaRPr lang="en-US"/>
          </a:p>
        </p:txBody>
      </p:sp>
      <p:sp>
        <p:nvSpPr>
          <p:cNvPr id="3" name="Footer Placeholder 2">
            <a:extLst>
              <a:ext uri="{FF2B5EF4-FFF2-40B4-BE49-F238E27FC236}">
                <a16:creationId xmlns:a16="http://schemas.microsoft.com/office/drawing/2014/main" id="{7819EFC1-AD45-4610-8FC6-2058F55E47E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13DF506-CFF9-4BD2-8D76-3377927798E2}"/>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4843145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77674-EAFF-4CAE-A685-8AEA617D0655}"/>
              </a:ext>
            </a:extLst>
          </p:cNvPr>
          <p:cNvSpPr>
            <a:spLocks noGrp="1"/>
          </p:cNvSpPr>
          <p:nvPr>
            <p:ph type="title"/>
          </p:nvPr>
        </p:nvSpPr>
        <p:spPr>
          <a:xfrm>
            <a:off x="839788" y="1094014"/>
            <a:ext cx="3932237" cy="1436914"/>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5DB3A185-E15D-46FD-A4FB-709A8B5D0BE3}"/>
              </a:ext>
            </a:extLst>
          </p:cNvPr>
          <p:cNvSpPr>
            <a:spLocks noGrp="1"/>
          </p:cNvSpPr>
          <p:nvPr>
            <p:ph idx="1"/>
          </p:nvPr>
        </p:nvSpPr>
        <p:spPr>
          <a:xfrm>
            <a:off x="5183188" y="1094014"/>
            <a:ext cx="6172200" cy="4767036"/>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E14086F7-5F48-40D6-B4E3-1347EA21B0A8}"/>
              </a:ext>
            </a:extLst>
          </p:cNvPr>
          <p:cNvSpPr>
            <a:spLocks noGrp="1"/>
          </p:cNvSpPr>
          <p:nvPr>
            <p:ph type="body" sz="half" idx="2"/>
          </p:nvPr>
        </p:nvSpPr>
        <p:spPr>
          <a:xfrm>
            <a:off x="839788" y="2618012"/>
            <a:ext cx="3932237" cy="325097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EF4FC41-0A32-438D-9A47-F932AB492CBA}"/>
              </a:ext>
            </a:extLst>
          </p:cNvPr>
          <p:cNvSpPr>
            <a:spLocks noGrp="1"/>
          </p:cNvSpPr>
          <p:nvPr>
            <p:ph type="dt" sz="half" idx="10"/>
          </p:nvPr>
        </p:nvSpPr>
        <p:spPr/>
        <p:txBody>
          <a:bodyPr/>
          <a:lstStyle/>
          <a:p>
            <a:fld id="{11008460-8B2F-4AAA-A4E2-10730069204C}" type="datetimeFigureOut">
              <a:rPr lang="en-US" smtClean="0"/>
              <a:t>10/10/2023</a:t>
            </a:fld>
            <a:endParaRPr lang="en-US"/>
          </a:p>
        </p:txBody>
      </p:sp>
      <p:sp>
        <p:nvSpPr>
          <p:cNvPr id="6" name="Footer Placeholder 5">
            <a:extLst>
              <a:ext uri="{FF2B5EF4-FFF2-40B4-BE49-F238E27FC236}">
                <a16:creationId xmlns:a16="http://schemas.microsoft.com/office/drawing/2014/main" id="{02F0F85D-CB6B-48E8-B56F-81472CE94F0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6E120E-E239-4B93-AC67-210D23BD2278}"/>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7043777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1F02C-5A08-45D4-AFE1-8EF0E6DECE4B}"/>
              </a:ext>
            </a:extLst>
          </p:cNvPr>
          <p:cNvSpPr>
            <a:spLocks noGrp="1"/>
          </p:cNvSpPr>
          <p:nvPr>
            <p:ph type="title"/>
          </p:nvPr>
        </p:nvSpPr>
        <p:spPr>
          <a:xfrm>
            <a:off x="839788" y="1065120"/>
            <a:ext cx="3932237" cy="1465806"/>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A22EF863-20E6-4CF9-A179-0A2A52E5F35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ECFB1A-5B7E-45DA-9713-0CD8E3121F4B}"/>
              </a:ext>
            </a:extLst>
          </p:cNvPr>
          <p:cNvSpPr>
            <a:spLocks noGrp="1"/>
          </p:cNvSpPr>
          <p:nvPr>
            <p:ph type="body" sz="half" idx="2"/>
          </p:nvPr>
        </p:nvSpPr>
        <p:spPr>
          <a:xfrm>
            <a:off x="839788" y="2618014"/>
            <a:ext cx="3932237" cy="325097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F6EFD67F-901E-4423-A48F-41F00ECA520B}"/>
              </a:ext>
            </a:extLst>
          </p:cNvPr>
          <p:cNvSpPr>
            <a:spLocks noGrp="1"/>
          </p:cNvSpPr>
          <p:nvPr>
            <p:ph type="dt" sz="half" idx="10"/>
          </p:nvPr>
        </p:nvSpPr>
        <p:spPr/>
        <p:txBody>
          <a:bodyPr/>
          <a:lstStyle/>
          <a:p>
            <a:fld id="{11008460-8B2F-4AAA-A4E2-10730069204C}" type="datetimeFigureOut">
              <a:rPr lang="en-US" smtClean="0"/>
              <a:t>10/10/2023</a:t>
            </a:fld>
            <a:endParaRPr lang="en-US"/>
          </a:p>
        </p:txBody>
      </p:sp>
      <p:sp>
        <p:nvSpPr>
          <p:cNvPr id="6" name="Footer Placeholder 5">
            <a:extLst>
              <a:ext uri="{FF2B5EF4-FFF2-40B4-BE49-F238E27FC236}">
                <a16:creationId xmlns:a16="http://schemas.microsoft.com/office/drawing/2014/main" id="{97B04982-0749-4F34-A4DB-DDC12BD4BE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B38447-AEAF-40D9-B3D3-94404C144AE9}"/>
              </a:ext>
            </a:extLst>
          </p:cNvPr>
          <p:cNvSpPr>
            <a:spLocks noGrp="1"/>
          </p:cNvSpPr>
          <p:nvPr>
            <p:ph type="sldNum" sz="quarter" idx="12"/>
          </p:nvPr>
        </p:nvSpPr>
        <p:spPr/>
        <p:txBody>
          <a:bodyPr/>
          <a:lstStyle/>
          <a:p>
            <a:fld id="{0946259B-8396-46CD-AD42-FDEDA89DA278}" type="slidenum">
              <a:rPr lang="en-US" smtClean="0"/>
              <a:t>‹#›</a:t>
            </a:fld>
            <a:endParaRPr lang="en-US"/>
          </a:p>
        </p:txBody>
      </p:sp>
    </p:spTree>
    <p:extLst>
      <p:ext uri="{BB962C8B-B14F-4D97-AF65-F5344CB8AC3E}">
        <p14:creationId xmlns:p14="http://schemas.microsoft.com/office/powerpoint/2010/main" val="1978805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D206359A-F1E3-49EE-BBC2-40888C4A3628}"/>
              </a:ext>
            </a:extLst>
          </p:cNvPr>
          <p:cNvGrpSpPr/>
          <p:nvPr/>
        </p:nvGrpSpPr>
        <p:grpSpPr>
          <a:xfrm>
            <a:off x="9265700" y="2026"/>
            <a:ext cx="2926300" cy="5030922"/>
            <a:chOff x="9265700" y="2026"/>
            <a:chExt cx="2926300" cy="5030922"/>
          </a:xfrm>
        </p:grpSpPr>
        <p:sp>
          <p:nvSpPr>
            <p:cNvPr id="8" name="Freeform: Shape 7">
              <a:extLst>
                <a:ext uri="{FF2B5EF4-FFF2-40B4-BE49-F238E27FC236}">
                  <a16:creationId xmlns:a16="http://schemas.microsoft.com/office/drawing/2014/main" id="{CED90C42-6A0F-48E8-BF96-7D3E2A395EC7}"/>
                </a:ext>
              </a:extLst>
            </p:cNvPr>
            <p:cNvSpPr/>
            <p:nvPr/>
          </p:nvSpPr>
          <p:spPr>
            <a:xfrm>
              <a:off x="9326904" y="2026"/>
              <a:ext cx="2249810" cy="2294745"/>
            </a:xfrm>
            <a:custGeom>
              <a:avLst/>
              <a:gdLst>
                <a:gd name="connsiteX0" fmla="*/ 49162 w 2249810"/>
                <a:gd name="connsiteY0" fmla="*/ 0 h 2294745"/>
                <a:gd name="connsiteX1" fmla="*/ 2200648 w 2249810"/>
                <a:gd name="connsiteY1" fmla="*/ 0 h 2294745"/>
                <a:gd name="connsiteX2" fmla="*/ 2210105 w 2249810"/>
                <a:gd name="connsiteY2" fmla="*/ 23601 h 2294745"/>
                <a:gd name="connsiteX3" fmla="*/ 2249810 w 2249810"/>
                <a:gd name="connsiteY3" fmla="*/ 326934 h 2294745"/>
                <a:gd name="connsiteX4" fmla="*/ 2249810 w 2249810"/>
                <a:gd name="connsiteY4" fmla="*/ 422824 h 2294745"/>
                <a:gd name="connsiteX5" fmla="*/ 2249810 w 2249810"/>
                <a:gd name="connsiteY5" fmla="*/ 696534 h 2294745"/>
                <a:gd name="connsiteX6" fmla="*/ 2249810 w 2249810"/>
                <a:gd name="connsiteY6" fmla="*/ 848826 h 2294745"/>
                <a:gd name="connsiteX7" fmla="*/ 2249810 w 2249810"/>
                <a:gd name="connsiteY7" fmla="*/ 1058531 h 2294745"/>
                <a:gd name="connsiteX8" fmla="*/ 2249810 w 2249810"/>
                <a:gd name="connsiteY8" fmla="*/ 1218426 h 2294745"/>
                <a:gd name="connsiteX9" fmla="*/ 1955981 w 2249810"/>
                <a:gd name="connsiteY9" fmla="*/ 1845313 h 2294745"/>
                <a:gd name="connsiteX10" fmla="*/ 1225437 w 2249810"/>
                <a:gd name="connsiteY10" fmla="*/ 2208220 h 2294745"/>
                <a:gd name="connsiteX11" fmla="*/ 1123061 w 2249810"/>
                <a:gd name="connsiteY11" fmla="*/ 2294745 h 2294745"/>
                <a:gd name="connsiteX12" fmla="*/ 1024372 w 2249810"/>
                <a:gd name="connsiteY12" fmla="*/ 2208220 h 2294745"/>
                <a:gd name="connsiteX13" fmla="*/ 293828 w 2249810"/>
                <a:gd name="connsiteY13" fmla="*/ 1845313 h 2294745"/>
                <a:gd name="connsiteX14" fmla="*/ 0 w 2249810"/>
                <a:gd name="connsiteY14" fmla="*/ 1218426 h 2294745"/>
                <a:gd name="connsiteX15" fmla="*/ 0 w 2249810"/>
                <a:gd name="connsiteY15" fmla="*/ 1058531 h 2294745"/>
                <a:gd name="connsiteX16" fmla="*/ 0 w 2249810"/>
                <a:gd name="connsiteY16" fmla="*/ 848826 h 2294745"/>
                <a:gd name="connsiteX17" fmla="*/ 0 w 2249810"/>
                <a:gd name="connsiteY17" fmla="*/ 696534 h 2294745"/>
                <a:gd name="connsiteX18" fmla="*/ 0 w 2249810"/>
                <a:gd name="connsiteY18" fmla="*/ 422824 h 2294745"/>
                <a:gd name="connsiteX19" fmla="*/ 0 w 2249810"/>
                <a:gd name="connsiteY19" fmla="*/ 326934 h 2294745"/>
                <a:gd name="connsiteX20" fmla="*/ 39705 w 2249810"/>
                <a:gd name="connsiteY20" fmla="*/ 23601 h 229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4745">
                  <a:moveTo>
                    <a:pt x="49162" y="0"/>
                  </a:moveTo>
                  <a:lnTo>
                    <a:pt x="2200648" y="0"/>
                  </a:lnTo>
                  <a:lnTo>
                    <a:pt x="2210105" y="23601"/>
                  </a:lnTo>
                  <a:cubicBezTo>
                    <a:pt x="2236898" y="106934"/>
                    <a:pt x="2249810" y="205568"/>
                    <a:pt x="2249810" y="326934"/>
                  </a:cubicBezTo>
                  <a:lnTo>
                    <a:pt x="2249810" y="422824"/>
                  </a:lnTo>
                  <a:lnTo>
                    <a:pt x="2249810" y="696534"/>
                  </a:lnTo>
                  <a:lnTo>
                    <a:pt x="2249810" y="848826"/>
                  </a:lnTo>
                  <a:lnTo>
                    <a:pt x="2249810" y="1058531"/>
                  </a:lnTo>
                  <a:lnTo>
                    <a:pt x="2249810" y="1218426"/>
                  </a:lnTo>
                  <a:cubicBezTo>
                    <a:pt x="2249810" y="1542068"/>
                    <a:pt x="2157989" y="1704061"/>
                    <a:pt x="1955981" y="1845313"/>
                  </a:cubicBezTo>
                  <a:cubicBezTo>
                    <a:pt x="1745898" y="1967026"/>
                    <a:pt x="1470144" y="2019115"/>
                    <a:pt x="1225437" y="2208220"/>
                  </a:cubicBezTo>
                  <a:lnTo>
                    <a:pt x="1123061" y="2294745"/>
                  </a:lnTo>
                  <a:lnTo>
                    <a:pt x="1024372" y="2208220"/>
                  </a:lnTo>
                  <a:cubicBezTo>
                    <a:pt x="779664" y="2019115"/>
                    <a:pt x="503910" y="1967026"/>
                    <a:pt x="293828" y="1845313"/>
                  </a:cubicBezTo>
                  <a:cubicBezTo>
                    <a:pt x="91820" y="1704061"/>
                    <a:pt x="0" y="1542068"/>
                    <a:pt x="0" y="1218426"/>
                  </a:cubicBezTo>
                  <a:lnTo>
                    <a:pt x="0" y="1058531"/>
                  </a:lnTo>
                  <a:lnTo>
                    <a:pt x="0" y="848826"/>
                  </a:lnTo>
                  <a:lnTo>
                    <a:pt x="0" y="696534"/>
                  </a:lnTo>
                  <a:lnTo>
                    <a:pt x="0" y="422824"/>
                  </a:lnTo>
                  <a:lnTo>
                    <a:pt x="0" y="326934"/>
                  </a:lnTo>
                  <a:cubicBezTo>
                    <a:pt x="0" y="205568"/>
                    <a:pt x="12912" y="106934"/>
                    <a:pt x="39705" y="23601"/>
                  </a:cubicBezTo>
                  <a:close/>
                </a:path>
              </a:pathLst>
            </a:custGeom>
            <a:solidFill>
              <a:schemeClr val="bg2">
                <a:lumMod val="75000"/>
                <a:alpha val="1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a16="http://schemas.microsoft.com/office/drawing/2014/main" id="{5DA0863A-55F7-4EB0-9451-F3EE4D65DBDB}"/>
                </a:ext>
              </a:extLst>
            </p:cNvPr>
            <p:cNvSpPr/>
            <p:nvPr/>
          </p:nvSpPr>
          <p:spPr>
            <a:xfrm>
              <a:off x="10597154" y="1907348"/>
              <a:ext cx="1594846" cy="3044131"/>
            </a:xfrm>
            <a:custGeom>
              <a:avLst/>
              <a:gdLst>
                <a:gd name="connsiteX0" fmla="*/ 1126749 w 1594846"/>
                <a:gd name="connsiteY0" fmla="*/ 0 h 3044131"/>
                <a:gd name="connsiteX1" fmla="*/ 1225438 w 1594846"/>
                <a:gd name="connsiteY1" fmla="*/ 86525 h 3044131"/>
                <a:gd name="connsiteX2" fmla="*/ 1413279 w 1594846"/>
                <a:gd name="connsiteY2" fmla="*/ 205892 h 3044131"/>
                <a:gd name="connsiteX3" fmla="*/ 1594846 w 1594846"/>
                <a:gd name="connsiteY3" fmla="*/ 289191 h 3044131"/>
                <a:gd name="connsiteX4" fmla="*/ 1594846 w 1594846"/>
                <a:gd name="connsiteY4" fmla="*/ 2754939 h 3044131"/>
                <a:gd name="connsiteX5" fmla="*/ 1413277 w 1594846"/>
                <a:gd name="connsiteY5" fmla="*/ 2838239 h 3044131"/>
                <a:gd name="connsiteX6" fmla="*/ 1225436 w 1594846"/>
                <a:gd name="connsiteY6" fmla="*/ 2957606 h 3044131"/>
                <a:gd name="connsiteX7" fmla="*/ 1123061 w 1594846"/>
                <a:gd name="connsiteY7" fmla="*/ 3044131 h 3044131"/>
                <a:gd name="connsiteX8" fmla="*/ 1024372 w 1594846"/>
                <a:gd name="connsiteY8" fmla="*/ 2957606 h 3044131"/>
                <a:gd name="connsiteX9" fmla="*/ 293828 w 1594846"/>
                <a:gd name="connsiteY9" fmla="*/ 2594699 h 3044131"/>
                <a:gd name="connsiteX10" fmla="*/ 0 w 1594846"/>
                <a:gd name="connsiteY10" fmla="*/ 1967812 h 3044131"/>
                <a:gd name="connsiteX11" fmla="*/ 0 w 1594846"/>
                <a:gd name="connsiteY11" fmla="*/ 1807917 h 3044131"/>
                <a:gd name="connsiteX12" fmla="*/ 0 w 1594846"/>
                <a:gd name="connsiteY12" fmla="*/ 1598212 h 3044131"/>
                <a:gd name="connsiteX13" fmla="*/ 0 w 1594846"/>
                <a:gd name="connsiteY13" fmla="*/ 1445920 h 3044131"/>
                <a:gd name="connsiteX14" fmla="*/ 0 w 1594846"/>
                <a:gd name="connsiteY14" fmla="*/ 1172210 h 3044131"/>
                <a:gd name="connsiteX15" fmla="*/ 0 w 1594846"/>
                <a:gd name="connsiteY15" fmla="*/ 1076320 h 3044131"/>
                <a:gd name="connsiteX16" fmla="*/ 293829 w 1594846"/>
                <a:gd name="connsiteY16" fmla="*/ 449433 h 3044131"/>
                <a:gd name="connsiteX17" fmla="*/ 1024374 w 1594846"/>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94846" h="3044131">
                  <a:moveTo>
                    <a:pt x="1126749" y="0"/>
                  </a:moveTo>
                  <a:lnTo>
                    <a:pt x="1225438" y="86525"/>
                  </a:lnTo>
                  <a:cubicBezTo>
                    <a:pt x="1286615" y="133801"/>
                    <a:pt x="1349732" y="172514"/>
                    <a:pt x="1413279" y="205892"/>
                  </a:cubicBezTo>
                  <a:lnTo>
                    <a:pt x="1594846" y="289191"/>
                  </a:lnTo>
                  <a:lnTo>
                    <a:pt x="1594846" y="2754939"/>
                  </a:lnTo>
                  <a:lnTo>
                    <a:pt x="1413277" y="2838239"/>
                  </a:lnTo>
                  <a:cubicBezTo>
                    <a:pt x="1349730" y="2871617"/>
                    <a:pt x="1286613" y="2910330"/>
                    <a:pt x="1225436"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4"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5FE7CFE2-40F6-44B2-8AAD-0C384EEFCF7E}"/>
                </a:ext>
              </a:extLst>
            </p:cNvPr>
            <p:cNvSpPr/>
            <p:nvPr/>
          </p:nvSpPr>
          <p:spPr>
            <a:xfrm>
              <a:off x="9265700" y="7622"/>
              <a:ext cx="2372219" cy="2371961"/>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4282900 w 4447989"/>
                <a:gd name="connsiteY0" fmla="*/ 2048959 h 5795027"/>
                <a:gd name="connsiteX1" fmla="*/ 4282900 w 4447989"/>
                <a:gd name="connsiteY1" fmla="*/ 2231503 h 5795027"/>
                <a:gd name="connsiteX2" fmla="*/ 4282900 w 4447989"/>
                <a:gd name="connsiteY2" fmla="*/ 2752557 h 5795027"/>
                <a:gd name="connsiteX3" fmla="*/ 4282900 w 4447989"/>
                <a:gd name="connsiteY3" fmla="*/ 3042471 h 5795027"/>
                <a:gd name="connsiteX4" fmla="*/ 4282900 w 4447989"/>
                <a:gd name="connsiteY4" fmla="*/ 3441681 h 5795027"/>
                <a:gd name="connsiteX5" fmla="*/ 4282900 w 4447989"/>
                <a:gd name="connsiteY5" fmla="*/ 3746068 h 5795027"/>
                <a:gd name="connsiteX6" fmla="*/ 3723546 w 4447989"/>
                <a:gd name="connsiteY6" fmla="*/ 4939455 h 5795027"/>
                <a:gd name="connsiteX7" fmla="*/ 2332829 w 4447989"/>
                <a:gd name="connsiteY7" fmla="*/ 5630311 h 5795027"/>
                <a:gd name="connsiteX8" fmla="*/ 2137940 w 4447989"/>
                <a:gd name="connsiteY8" fmla="*/ 5795027 h 5795027"/>
                <a:gd name="connsiteX9" fmla="*/ 1950069 w 4447989"/>
                <a:gd name="connsiteY9" fmla="*/ 5630311 h 5795027"/>
                <a:gd name="connsiteX10" fmla="*/ 559353 w 4447989"/>
                <a:gd name="connsiteY10" fmla="*/ 4939455 h 5795027"/>
                <a:gd name="connsiteX11" fmla="*/ 0 w 4447989"/>
                <a:gd name="connsiteY11" fmla="*/ 3746068 h 5795027"/>
                <a:gd name="connsiteX12" fmla="*/ 0 w 4447989"/>
                <a:gd name="connsiteY12" fmla="*/ 3441681 h 5795027"/>
                <a:gd name="connsiteX13" fmla="*/ 0 w 4447989"/>
                <a:gd name="connsiteY13" fmla="*/ 3042471 h 5795027"/>
                <a:gd name="connsiteX14" fmla="*/ 0 w 4447989"/>
                <a:gd name="connsiteY14" fmla="*/ 2752557 h 5795027"/>
                <a:gd name="connsiteX15" fmla="*/ 0 w 4447989"/>
                <a:gd name="connsiteY15" fmla="*/ 2231503 h 5795027"/>
                <a:gd name="connsiteX16" fmla="*/ 0 w 4447989"/>
                <a:gd name="connsiteY16" fmla="*/ 2048959 h 5795027"/>
                <a:gd name="connsiteX17" fmla="*/ 559354 w 4447989"/>
                <a:gd name="connsiteY17" fmla="*/ 855573 h 5795027"/>
                <a:gd name="connsiteX18" fmla="*/ 1950071 w 4447989"/>
                <a:gd name="connsiteY18" fmla="*/ 164715 h 5795027"/>
                <a:gd name="connsiteX19" fmla="*/ 2144960 w 4447989"/>
                <a:gd name="connsiteY19" fmla="*/ 0 h 5795027"/>
                <a:gd name="connsiteX20" fmla="*/ 2332832 w 4447989"/>
                <a:gd name="connsiteY20" fmla="*/ 164715 h 5795027"/>
                <a:gd name="connsiteX21" fmla="*/ 3723546 w 4447989"/>
                <a:gd name="connsiteY21" fmla="*/ 855573 h 5795027"/>
                <a:gd name="connsiteX22" fmla="*/ 4447989 w 4447989"/>
                <a:gd name="connsiteY22" fmla="*/ 2214048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82900"/>
                <a:gd name="connsiteY0" fmla="*/ 1519558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92243"/>
                <a:gd name="connsiteY0" fmla="*/ 1519558 h 5795027"/>
                <a:gd name="connsiteX1" fmla="*/ 4282900 w 4292243"/>
                <a:gd name="connsiteY1" fmla="*/ 2231503 h 5795027"/>
                <a:gd name="connsiteX2" fmla="*/ 4282900 w 4292243"/>
                <a:gd name="connsiteY2" fmla="*/ 2752557 h 5795027"/>
                <a:gd name="connsiteX3" fmla="*/ 4282900 w 4292243"/>
                <a:gd name="connsiteY3" fmla="*/ 3042471 h 5795027"/>
                <a:gd name="connsiteX4" fmla="*/ 4282900 w 4292243"/>
                <a:gd name="connsiteY4" fmla="*/ 3441681 h 5795027"/>
                <a:gd name="connsiteX5" fmla="*/ 4282900 w 4292243"/>
                <a:gd name="connsiteY5" fmla="*/ 3746068 h 5795027"/>
                <a:gd name="connsiteX6" fmla="*/ 3723546 w 4292243"/>
                <a:gd name="connsiteY6" fmla="*/ 4939455 h 5795027"/>
                <a:gd name="connsiteX7" fmla="*/ 2332829 w 4292243"/>
                <a:gd name="connsiteY7" fmla="*/ 5630311 h 5795027"/>
                <a:gd name="connsiteX8" fmla="*/ 2137940 w 4292243"/>
                <a:gd name="connsiteY8" fmla="*/ 5795027 h 5795027"/>
                <a:gd name="connsiteX9" fmla="*/ 1950069 w 4292243"/>
                <a:gd name="connsiteY9" fmla="*/ 5630311 h 5795027"/>
                <a:gd name="connsiteX10" fmla="*/ 559353 w 4292243"/>
                <a:gd name="connsiteY10" fmla="*/ 4939455 h 5795027"/>
                <a:gd name="connsiteX11" fmla="*/ 0 w 4292243"/>
                <a:gd name="connsiteY11" fmla="*/ 3746068 h 5795027"/>
                <a:gd name="connsiteX12" fmla="*/ 0 w 4292243"/>
                <a:gd name="connsiteY12" fmla="*/ 3441681 h 5795027"/>
                <a:gd name="connsiteX13" fmla="*/ 0 w 4292243"/>
                <a:gd name="connsiteY13" fmla="*/ 3042471 h 5795027"/>
                <a:gd name="connsiteX14" fmla="*/ 0 w 4292243"/>
                <a:gd name="connsiteY14" fmla="*/ 2752557 h 5795027"/>
                <a:gd name="connsiteX15" fmla="*/ 0 w 4292243"/>
                <a:gd name="connsiteY15" fmla="*/ 2231503 h 5795027"/>
                <a:gd name="connsiteX16" fmla="*/ 0 w 4292243"/>
                <a:gd name="connsiteY16" fmla="*/ 2048959 h 5795027"/>
                <a:gd name="connsiteX17" fmla="*/ 559354 w 4292243"/>
                <a:gd name="connsiteY17" fmla="*/ 855573 h 5795027"/>
                <a:gd name="connsiteX18" fmla="*/ 1950071 w 4292243"/>
                <a:gd name="connsiteY18" fmla="*/ 164715 h 5795027"/>
                <a:gd name="connsiteX19" fmla="*/ 2144960 w 4292243"/>
                <a:gd name="connsiteY19" fmla="*/ 0 h 5795027"/>
                <a:gd name="connsiteX20" fmla="*/ 2332832 w 4292243"/>
                <a:gd name="connsiteY20" fmla="*/ 164715 h 5795027"/>
                <a:gd name="connsiteX21" fmla="*/ 3723546 w 4292243"/>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2144960 w 4282900"/>
                <a:gd name="connsiteY18"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64279 w 4282900"/>
                <a:gd name="connsiteY17" fmla="*/ 1516418 h 5795027"/>
                <a:gd name="connsiteX18" fmla="*/ 559354 w 4282900"/>
                <a:gd name="connsiteY18" fmla="*/ 855573 h 5795027"/>
                <a:gd name="connsiteX19" fmla="*/ 2144960 w 4282900"/>
                <a:gd name="connsiteY19" fmla="*/ 0 h 5795027"/>
                <a:gd name="connsiteX0" fmla="*/ 4213242 w 4282900"/>
                <a:gd name="connsiteY0" fmla="*/ 657020 h 4939454"/>
                <a:gd name="connsiteX1" fmla="*/ 4282900 w 4282900"/>
                <a:gd name="connsiteY1" fmla="*/ 1375930 h 4939454"/>
                <a:gd name="connsiteX2" fmla="*/ 4282900 w 4282900"/>
                <a:gd name="connsiteY2" fmla="*/ 1896984 h 4939454"/>
                <a:gd name="connsiteX3" fmla="*/ 4282900 w 4282900"/>
                <a:gd name="connsiteY3" fmla="*/ 2186898 h 4939454"/>
                <a:gd name="connsiteX4" fmla="*/ 4282900 w 4282900"/>
                <a:gd name="connsiteY4" fmla="*/ 2586108 h 4939454"/>
                <a:gd name="connsiteX5" fmla="*/ 4282900 w 4282900"/>
                <a:gd name="connsiteY5" fmla="*/ 2890495 h 4939454"/>
                <a:gd name="connsiteX6" fmla="*/ 3723546 w 4282900"/>
                <a:gd name="connsiteY6" fmla="*/ 4083882 h 4939454"/>
                <a:gd name="connsiteX7" fmla="*/ 2332829 w 4282900"/>
                <a:gd name="connsiteY7" fmla="*/ 4774738 h 4939454"/>
                <a:gd name="connsiteX8" fmla="*/ 2137940 w 4282900"/>
                <a:gd name="connsiteY8" fmla="*/ 4939454 h 4939454"/>
                <a:gd name="connsiteX9" fmla="*/ 1950069 w 4282900"/>
                <a:gd name="connsiteY9" fmla="*/ 4774738 h 4939454"/>
                <a:gd name="connsiteX10" fmla="*/ 559353 w 4282900"/>
                <a:gd name="connsiteY10" fmla="*/ 4083882 h 4939454"/>
                <a:gd name="connsiteX11" fmla="*/ 0 w 4282900"/>
                <a:gd name="connsiteY11" fmla="*/ 2890495 h 4939454"/>
                <a:gd name="connsiteX12" fmla="*/ 0 w 4282900"/>
                <a:gd name="connsiteY12" fmla="*/ 2586108 h 4939454"/>
                <a:gd name="connsiteX13" fmla="*/ 0 w 4282900"/>
                <a:gd name="connsiteY13" fmla="*/ 2186898 h 4939454"/>
                <a:gd name="connsiteX14" fmla="*/ 0 w 4282900"/>
                <a:gd name="connsiteY14" fmla="*/ 1896984 h 4939454"/>
                <a:gd name="connsiteX15" fmla="*/ 0 w 4282900"/>
                <a:gd name="connsiteY15" fmla="*/ 1375930 h 4939454"/>
                <a:gd name="connsiteX16" fmla="*/ 0 w 4282900"/>
                <a:gd name="connsiteY16" fmla="*/ 1193386 h 4939454"/>
                <a:gd name="connsiteX17" fmla="*/ 64279 w 4282900"/>
                <a:gd name="connsiteY17" fmla="*/ 660845 h 4939454"/>
                <a:gd name="connsiteX18" fmla="*/ 559354 w 4282900"/>
                <a:gd name="connsiteY18" fmla="*/ 0 h 493945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2900" h="4282434">
                  <a:moveTo>
                    <a:pt x="4213242" y="0"/>
                  </a:moveTo>
                  <a:cubicBezTo>
                    <a:pt x="4294511" y="306972"/>
                    <a:pt x="4271290" y="481595"/>
                    <a:pt x="4282900" y="718910"/>
                  </a:cubicBezTo>
                  <a:lnTo>
                    <a:pt x="4282900" y="1239964"/>
                  </a:lnTo>
                  <a:lnTo>
                    <a:pt x="4282900" y="1529878"/>
                  </a:lnTo>
                  <a:lnTo>
                    <a:pt x="4282900" y="1929088"/>
                  </a:lnTo>
                  <a:lnTo>
                    <a:pt x="4282900" y="2233475"/>
                  </a:lnTo>
                  <a:cubicBezTo>
                    <a:pt x="4282900" y="2849584"/>
                    <a:pt x="4108103" y="3157966"/>
                    <a:pt x="3723546" y="3426862"/>
                  </a:cubicBezTo>
                  <a:cubicBezTo>
                    <a:pt x="3323617" y="3658565"/>
                    <a:pt x="2798672" y="3757725"/>
                    <a:pt x="2332829" y="4117718"/>
                  </a:cubicBezTo>
                  <a:lnTo>
                    <a:pt x="2137940" y="4282434"/>
                  </a:lnTo>
                  <a:lnTo>
                    <a:pt x="1950069" y="4117718"/>
                  </a:lnTo>
                  <a:cubicBezTo>
                    <a:pt x="1484225" y="3757725"/>
                    <a:pt x="959280" y="3658565"/>
                    <a:pt x="559353" y="3426862"/>
                  </a:cubicBezTo>
                  <a:cubicBezTo>
                    <a:pt x="174796" y="3157966"/>
                    <a:pt x="0" y="2849584"/>
                    <a:pt x="0" y="2233475"/>
                  </a:cubicBezTo>
                  <a:lnTo>
                    <a:pt x="0" y="1929088"/>
                  </a:lnTo>
                  <a:lnTo>
                    <a:pt x="0" y="1529878"/>
                  </a:lnTo>
                  <a:lnTo>
                    <a:pt x="0" y="1239964"/>
                  </a:lnTo>
                  <a:lnTo>
                    <a:pt x="0" y="718910"/>
                  </a:lnTo>
                  <a:lnTo>
                    <a:pt x="0" y="536366"/>
                  </a:lnTo>
                  <a:cubicBezTo>
                    <a:pt x="10713" y="417185"/>
                    <a:pt x="19813" y="133066"/>
                    <a:pt x="64279" y="3825"/>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9F0D6A17-AA80-4608-8660-8D1587A17704}"/>
                </a:ext>
              </a:extLst>
            </p:cNvPr>
            <p:cNvSpPr/>
            <p:nvPr/>
          </p:nvSpPr>
          <p:spPr>
            <a:xfrm>
              <a:off x="10536649" y="1823190"/>
              <a:ext cx="1654608" cy="3209758"/>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2144960 w 4282900"/>
                <a:gd name="connsiteY0" fmla="*/ 0 h 5795027"/>
                <a:gd name="connsiteX1" fmla="*/ 2332832 w 4282900"/>
                <a:gd name="connsiteY1" fmla="*/ 164715 h 5795027"/>
                <a:gd name="connsiteX2" fmla="*/ 2976290 w 4282900"/>
                <a:gd name="connsiteY2" fmla="*/ 524033 h 5795027"/>
                <a:gd name="connsiteX3" fmla="*/ 3723546 w 4282900"/>
                <a:gd name="connsiteY3" fmla="*/ 855573 h 5795027"/>
                <a:gd name="connsiteX4" fmla="*/ 4282900 w 4282900"/>
                <a:gd name="connsiteY4" fmla="*/ 2048959 h 5795027"/>
                <a:gd name="connsiteX5" fmla="*/ 4282900 w 4282900"/>
                <a:gd name="connsiteY5" fmla="*/ 2231503 h 5795027"/>
                <a:gd name="connsiteX6" fmla="*/ 4282900 w 4282900"/>
                <a:gd name="connsiteY6" fmla="*/ 2752557 h 5795027"/>
                <a:gd name="connsiteX7" fmla="*/ 4282900 w 4282900"/>
                <a:gd name="connsiteY7" fmla="*/ 3042471 h 5795027"/>
                <a:gd name="connsiteX8" fmla="*/ 4282900 w 4282900"/>
                <a:gd name="connsiteY8" fmla="*/ 3441681 h 5795027"/>
                <a:gd name="connsiteX9" fmla="*/ 4282900 w 4282900"/>
                <a:gd name="connsiteY9" fmla="*/ 3746068 h 5795027"/>
                <a:gd name="connsiteX10" fmla="*/ 3723546 w 4282900"/>
                <a:gd name="connsiteY10" fmla="*/ 4939455 h 5795027"/>
                <a:gd name="connsiteX11" fmla="*/ 2332829 w 4282900"/>
                <a:gd name="connsiteY11" fmla="*/ 5630311 h 5795027"/>
                <a:gd name="connsiteX12" fmla="*/ 2137940 w 4282900"/>
                <a:gd name="connsiteY12" fmla="*/ 5795027 h 5795027"/>
                <a:gd name="connsiteX13" fmla="*/ 1950069 w 4282900"/>
                <a:gd name="connsiteY13" fmla="*/ 5630311 h 5795027"/>
                <a:gd name="connsiteX14" fmla="*/ 559353 w 4282900"/>
                <a:gd name="connsiteY14" fmla="*/ 4939455 h 5795027"/>
                <a:gd name="connsiteX15" fmla="*/ 0 w 4282900"/>
                <a:gd name="connsiteY15" fmla="*/ 3746068 h 5795027"/>
                <a:gd name="connsiteX16" fmla="*/ 0 w 4282900"/>
                <a:gd name="connsiteY16" fmla="*/ 3441681 h 5795027"/>
                <a:gd name="connsiteX17" fmla="*/ 0 w 4282900"/>
                <a:gd name="connsiteY17" fmla="*/ 3042471 h 5795027"/>
                <a:gd name="connsiteX18" fmla="*/ 0 w 4282900"/>
                <a:gd name="connsiteY18" fmla="*/ 2752557 h 5795027"/>
                <a:gd name="connsiteX19" fmla="*/ 0 w 4282900"/>
                <a:gd name="connsiteY19" fmla="*/ 2231503 h 5795027"/>
                <a:gd name="connsiteX20" fmla="*/ 0 w 4282900"/>
                <a:gd name="connsiteY20" fmla="*/ 2048959 h 5795027"/>
                <a:gd name="connsiteX21" fmla="*/ 559354 w 4282900"/>
                <a:gd name="connsiteY21" fmla="*/ 855573 h 5795027"/>
                <a:gd name="connsiteX22" fmla="*/ 1950071 w 4282900"/>
                <a:gd name="connsiteY22" fmla="*/ 164715 h 5795027"/>
                <a:gd name="connsiteX23" fmla="*/ 2144960 w 4282900"/>
                <a:gd name="connsiteY23" fmla="*/ 0 h 5795027"/>
                <a:gd name="connsiteX0" fmla="*/ 3723546 w 4282900"/>
                <a:gd name="connsiteY0" fmla="*/ 855573 h 5795027"/>
                <a:gd name="connsiteX1" fmla="*/ 4282900 w 4282900"/>
                <a:gd name="connsiteY1" fmla="*/ 2048959 h 5795027"/>
                <a:gd name="connsiteX2" fmla="*/ 4282900 w 4282900"/>
                <a:gd name="connsiteY2" fmla="*/ 2231503 h 5795027"/>
                <a:gd name="connsiteX3" fmla="*/ 4282900 w 4282900"/>
                <a:gd name="connsiteY3" fmla="*/ 2752557 h 5795027"/>
                <a:gd name="connsiteX4" fmla="*/ 4282900 w 4282900"/>
                <a:gd name="connsiteY4" fmla="*/ 3042471 h 5795027"/>
                <a:gd name="connsiteX5" fmla="*/ 4282900 w 4282900"/>
                <a:gd name="connsiteY5" fmla="*/ 3441681 h 5795027"/>
                <a:gd name="connsiteX6" fmla="*/ 4282900 w 4282900"/>
                <a:gd name="connsiteY6" fmla="*/ 3746068 h 5795027"/>
                <a:gd name="connsiteX7" fmla="*/ 3723546 w 4282900"/>
                <a:gd name="connsiteY7" fmla="*/ 4939455 h 5795027"/>
                <a:gd name="connsiteX8" fmla="*/ 2332829 w 4282900"/>
                <a:gd name="connsiteY8" fmla="*/ 5630311 h 5795027"/>
                <a:gd name="connsiteX9" fmla="*/ 2137940 w 4282900"/>
                <a:gd name="connsiteY9" fmla="*/ 5795027 h 5795027"/>
                <a:gd name="connsiteX10" fmla="*/ 1950069 w 4282900"/>
                <a:gd name="connsiteY10" fmla="*/ 5630311 h 5795027"/>
                <a:gd name="connsiteX11" fmla="*/ 559353 w 4282900"/>
                <a:gd name="connsiteY11" fmla="*/ 4939455 h 5795027"/>
                <a:gd name="connsiteX12" fmla="*/ 0 w 4282900"/>
                <a:gd name="connsiteY12" fmla="*/ 3746068 h 5795027"/>
                <a:gd name="connsiteX13" fmla="*/ 0 w 4282900"/>
                <a:gd name="connsiteY13" fmla="*/ 3441681 h 5795027"/>
                <a:gd name="connsiteX14" fmla="*/ 0 w 4282900"/>
                <a:gd name="connsiteY14" fmla="*/ 3042471 h 5795027"/>
                <a:gd name="connsiteX15" fmla="*/ 0 w 4282900"/>
                <a:gd name="connsiteY15" fmla="*/ 2752557 h 5795027"/>
                <a:gd name="connsiteX16" fmla="*/ 0 w 4282900"/>
                <a:gd name="connsiteY16" fmla="*/ 2231503 h 5795027"/>
                <a:gd name="connsiteX17" fmla="*/ 0 w 4282900"/>
                <a:gd name="connsiteY17" fmla="*/ 2048959 h 5795027"/>
                <a:gd name="connsiteX18" fmla="*/ 559354 w 4282900"/>
                <a:gd name="connsiteY18" fmla="*/ 855573 h 5795027"/>
                <a:gd name="connsiteX19" fmla="*/ 1950071 w 4282900"/>
                <a:gd name="connsiteY19" fmla="*/ 164715 h 5795027"/>
                <a:gd name="connsiteX20" fmla="*/ 2144960 w 4282900"/>
                <a:gd name="connsiteY20" fmla="*/ 0 h 5795027"/>
                <a:gd name="connsiteX21" fmla="*/ 2332832 w 4282900"/>
                <a:gd name="connsiteY21" fmla="*/ 164715 h 5795027"/>
                <a:gd name="connsiteX22" fmla="*/ 2976290 w 4282900"/>
                <a:gd name="connsiteY22" fmla="*/ 524033 h 5795027"/>
                <a:gd name="connsiteX23" fmla="*/ 3888635 w 4282900"/>
                <a:gd name="connsiteY23"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22" fmla="*/ 3888635 w 4282900"/>
                <a:gd name="connsiteY22"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0" fmla="*/ 4282900 w 4282900"/>
                <a:gd name="connsiteY0" fmla="*/ 2231503 h 5795027"/>
                <a:gd name="connsiteX1" fmla="*/ 4282900 w 4282900"/>
                <a:gd name="connsiteY1" fmla="*/ 2752557 h 5795027"/>
                <a:gd name="connsiteX2" fmla="*/ 4282900 w 4282900"/>
                <a:gd name="connsiteY2" fmla="*/ 3042471 h 5795027"/>
                <a:gd name="connsiteX3" fmla="*/ 4282900 w 4282900"/>
                <a:gd name="connsiteY3" fmla="*/ 3441681 h 5795027"/>
                <a:gd name="connsiteX4" fmla="*/ 4282900 w 4282900"/>
                <a:gd name="connsiteY4" fmla="*/ 3746068 h 5795027"/>
                <a:gd name="connsiteX5" fmla="*/ 3723546 w 4282900"/>
                <a:gd name="connsiteY5" fmla="*/ 4939455 h 5795027"/>
                <a:gd name="connsiteX6" fmla="*/ 2332829 w 4282900"/>
                <a:gd name="connsiteY6" fmla="*/ 5630311 h 5795027"/>
                <a:gd name="connsiteX7" fmla="*/ 2137940 w 4282900"/>
                <a:gd name="connsiteY7" fmla="*/ 5795027 h 5795027"/>
                <a:gd name="connsiteX8" fmla="*/ 1950069 w 4282900"/>
                <a:gd name="connsiteY8" fmla="*/ 5630311 h 5795027"/>
                <a:gd name="connsiteX9" fmla="*/ 559353 w 4282900"/>
                <a:gd name="connsiteY9" fmla="*/ 4939455 h 5795027"/>
                <a:gd name="connsiteX10" fmla="*/ 0 w 4282900"/>
                <a:gd name="connsiteY10" fmla="*/ 3746068 h 5795027"/>
                <a:gd name="connsiteX11" fmla="*/ 0 w 4282900"/>
                <a:gd name="connsiteY11" fmla="*/ 3441681 h 5795027"/>
                <a:gd name="connsiteX12" fmla="*/ 0 w 4282900"/>
                <a:gd name="connsiteY12" fmla="*/ 3042471 h 5795027"/>
                <a:gd name="connsiteX13" fmla="*/ 0 w 4282900"/>
                <a:gd name="connsiteY13" fmla="*/ 2752557 h 5795027"/>
                <a:gd name="connsiteX14" fmla="*/ 0 w 4282900"/>
                <a:gd name="connsiteY14" fmla="*/ 2231503 h 5795027"/>
                <a:gd name="connsiteX15" fmla="*/ 0 w 4282900"/>
                <a:gd name="connsiteY15" fmla="*/ 2048959 h 5795027"/>
                <a:gd name="connsiteX16" fmla="*/ 559354 w 4282900"/>
                <a:gd name="connsiteY16" fmla="*/ 855573 h 5795027"/>
                <a:gd name="connsiteX17" fmla="*/ 1950071 w 4282900"/>
                <a:gd name="connsiteY17" fmla="*/ 164715 h 5795027"/>
                <a:gd name="connsiteX18" fmla="*/ 2144960 w 4282900"/>
                <a:gd name="connsiteY18" fmla="*/ 0 h 5795027"/>
                <a:gd name="connsiteX19" fmla="*/ 2332832 w 4282900"/>
                <a:gd name="connsiteY19" fmla="*/ 164715 h 5795027"/>
                <a:gd name="connsiteX20" fmla="*/ 2976290 w 4282900"/>
                <a:gd name="connsiteY20" fmla="*/ 524033 h 5795027"/>
                <a:gd name="connsiteX0" fmla="*/ 4282900 w 4282900"/>
                <a:gd name="connsiteY0" fmla="*/ 2752557 h 5795027"/>
                <a:gd name="connsiteX1" fmla="*/ 4282900 w 4282900"/>
                <a:gd name="connsiteY1" fmla="*/ 3042471 h 5795027"/>
                <a:gd name="connsiteX2" fmla="*/ 4282900 w 4282900"/>
                <a:gd name="connsiteY2" fmla="*/ 3441681 h 5795027"/>
                <a:gd name="connsiteX3" fmla="*/ 4282900 w 4282900"/>
                <a:gd name="connsiteY3" fmla="*/ 3746068 h 5795027"/>
                <a:gd name="connsiteX4" fmla="*/ 3723546 w 4282900"/>
                <a:gd name="connsiteY4" fmla="*/ 4939455 h 5795027"/>
                <a:gd name="connsiteX5" fmla="*/ 2332829 w 4282900"/>
                <a:gd name="connsiteY5" fmla="*/ 5630311 h 5795027"/>
                <a:gd name="connsiteX6" fmla="*/ 2137940 w 4282900"/>
                <a:gd name="connsiteY6" fmla="*/ 5795027 h 5795027"/>
                <a:gd name="connsiteX7" fmla="*/ 1950069 w 4282900"/>
                <a:gd name="connsiteY7" fmla="*/ 5630311 h 5795027"/>
                <a:gd name="connsiteX8" fmla="*/ 559353 w 4282900"/>
                <a:gd name="connsiteY8" fmla="*/ 4939455 h 5795027"/>
                <a:gd name="connsiteX9" fmla="*/ 0 w 4282900"/>
                <a:gd name="connsiteY9" fmla="*/ 3746068 h 5795027"/>
                <a:gd name="connsiteX10" fmla="*/ 0 w 4282900"/>
                <a:gd name="connsiteY10" fmla="*/ 3441681 h 5795027"/>
                <a:gd name="connsiteX11" fmla="*/ 0 w 4282900"/>
                <a:gd name="connsiteY11" fmla="*/ 3042471 h 5795027"/>
                <a:gd name="connsiteX12" fmla="*/ 0 w 4282900"/>
                <a:gd name="connsiteY12" fmla="*/ 2752557 h 5795027"/>
                <a:gd name="connsiteX13" fmla="*/ 0 w 4282900"/>
                <a:gd name="connsiteY13" fmla="*/ 2231503 h 5795027"/>
                <a:gd name="connsiteX14" fmla="*/ 0 w 4282900"/>
                <a:gd name="connsiteY14" fmla="*/ 2048959 h 5795027"/>
                <a:gd name="connsiteX15" fmla="*/ 559354 w 4282900"/>
                <a:gd name="connsiteY15" fmla="*/ 855573 h 5795027"/>
                <a:gd name="connsiteX16" fmla="*/ 1950071 w 4282900"/>
                <a:gd name="connsiteY16" fmla="*/ 164715 h 5795027"/>
                <a:gd name="connsiteX17" fmla="*/ 2144960 w 4282900"/>
                <a:gd name="connsiteY17" fmla="*/ 0 h 5795027"/>
                <a:gd name="connsiteX18" fmla="*/ 2332832 w 4282900"/>
                <a:gd name="connsiteY18" fmla="*/ 164715 h 5795027"/>
                <a:gd name="connsiteX19" fmla="*/ 2976290 w 4282900"/>
                <a:gd name="connsiteY19" fmla="*/ 524033 h 5795027"/>
                <a:gd name="connsiteX0" fmla="*/ 4282900 w 4282900"/>
                <a:gd name="connsiteY0" fmla="*/ 3042471 h 5795027"/>
                <a:gd name="connsiteX1" fmla="*/ 4282900 w 4282900"/>
                <a:gd name="connsiteY1" fmla="*/ 3441681 h 5795027"/>
                <a:gd name="connsiteX2" fmla="*/ 4282900 w 4282900"/>
                <a:gd name="connsiteY2" fmla="*/ 3746068 h 5795027"/>
                <a:gd name="connsiteX3" fmla="*/ 3723546 w 4282900"/>
                <a:gd name="connsiteY3" fmla="*/ 4939455 h 5795027"/>
                <a:gd name="connsiteX4" fmla="*/ 2332829 w 4282900"/>
                <a:gd name="connsiteY4" fmla="*/ 5630311 h 5795027"/>
                <a:gd name="connsiteX5" fmla="*/ 2137940 w 4282900"/>
                <a:gd name="connsiteY5" fmla="*/ 5795027 h 5795027"/>
                <a:gd name="connsiteX6" fmla="*/ 1950069 w 4282900"/>
                <a:gd name="connsiteY6" fmla="*/ 5630311 h 5795027"/>
                <a:gd name="connsiteX7" fmla="*/ 559353 w 4282900"/>
                <a:gd name="connsiteY7" fmla="*/ 4939455 h 5795027"/>
                <a:gd name="connsiteX8" fmla="*/ 0 w 4282900"/>
                <a:gd name="connsiteY8" fmla="*/ 3746068 h 5795027"/>
                <a:gd name="connsiteX9" fmla="*/ 0 w 4282900"/>
                <a:gd name="connsiteY9" fmla="*/ 3441681 h 5795027"/>
                <a:gd name="connsiteX10" fmla="*/ 0 w 4282900"/>
                <a:gd name="connsiteY10" fmla="*/ 3042471 h 5795027"/>
                <a:gd name="connsiteX11" fmla="*/ 0 w 4282900"/>
                <a:gd name="connsiteY11" fmla="*/ 2752557 h 5795027"/>
                <a:gd name="connsiteX12" fmla="*/ 0 w 4282900"/>
                <a:gd name="connsiteY12" fmla="*/ 2231503 h 5795027"/>
                <a:gd name="connsiteX13" fmla="*/ 0 w 4282900"/>
                <a:gd name="connsiteY13" fmla="*/ 2048959 h 5795027"/>
                <a:gd name="connsiteX14" fmla="*/ 559354 w 4282900"/>
                <a:gd name="connsiteY14" fmla="*/ 855573 h 5795027"/>
                <a:gd name="connsiteX15" fmla="*/ 1950071 w 4282900"/>
                <a:gd name="connsiteY15" fmla="*/ 164715 h 5795027"/>
                <a:gd name="connsiteX16" fmla="*/ 2144960 w 4282900"/>
                <a:gd name="connsiteY16" fmla="*/ 0 h 5795027"/>
                <a:gd name="connsiteX17" fmla="*/ 2332832 w 4282900"/>
                <a:gd name="connsiteY17" fmla="*/ 164715 h 5795027"/>
                <a:gd name="connsiteX18" fmla="*/ 2976290 w 4282900"/>
                <a:gd name="connsiteY18" fmla="*/ 524033 h 5795027"/>
                <a:gd name="connsiteX0" fmla="*/ 4282900 w 4282900"/>
                <a:gd name="connsiteY0" fmla="*/ 3441681 h 5795027"/>
                <a:gd name="connsiteX1" fmla="*/ 4282900 w 4282900"/>
                <a:gd name="connsiteY1" fmla="*/ 3746068 h 5795027"/>
                <a:gd name="connsiteX2" fmla="*/ 3723546 w 4282900"/>
                <a:gd name="connsiteY2" fmla="*/ 4939455 h 5795027"/>
                <a:gd name="connsiteX3" fmla="*/ 2332829 w 4282900"/>
                <a:gd name="connsiteY3" fmla="*/ 5630311 h 5795027"/>
                <a:gd name="connsiteX4" fmla="*/ 2137940 w 4282900"/>
                <a:gd name="connsiteY4" fmla="*/ 5795027 h 5795027"/>
                <a:gd name="connsiteX5" fmla="*/ 1950069 w 4282900"/>
                <a:gd name="connsiteY5" fmla="*/ 5630311 h 5795027"/>
                <a:gd name="connsiteX6" fmla="*/ 559353 w 4282900"/>
                <a:gd name="connsiteY6" fmla="*/ 4939455 h 5795027"/>
                <a:gd name="connsiteX7" fmla="*/ 0 w 4282900"/>
                <a:gd name="connsiteY7" fmla="*/ 3746068 h 5795027"/>
                <a:gd name="connsiteX8" fmla="*/ 0 w 4282900"/>
                <a:gd name="connsiteY8" fmla="*/ 3441681 h 5795027"/>
                <a:gd name="connsiteX9" fmla="*/ 0 w 4282900"/>
                <a:gd name="connsiteY9" fmla="*/ 3042471 h 5795027"/>
                <a:gd name="connsiteX10" fmla="*/ 0 w 4282900"/>
                <a:gd name="connsiteY10" fmla="*/ 2752557 h 5795027"/>
                <a:gd name="connsiteX11" fmla="*/ 0 w 4282900"/>
                <a:gd name="connsiteY11" fmla="*/ 2231503 h 5795027"/>
                <a:gd name="connsiteX12" fmla="*/ 0 w 4282900"/>
                <a:gd name="connsiteY12" fmla="*/ 2048959 h 5795027"/>
                <a:gd name="connsiteX13" fmla="*/ 559354 w 4282900"/>
                <a:gd name="connsiteY13" fmla="*/ 855573 h 5795027"/>
                <a:gd name="connsiteX14" fmla="*/ 1950071 w 4282900"/>
                <a:gd name="connsiteY14" fmla="*/ 164715 h 5795027"/>
                <a:gd name="connsiteX15" fmla="*/ 2144960 w 4282900"/>
                <a:gd name="connsiteY15" fmla="*/ 0 h 5795027"/>
                <a:gd name="connsiteX16" fmla="*/ 2332832 w 4282900"/>
                <a:gd name="connsiteY16" fmla="*/ 164715 h 5795027"/>
                <a:gd name="connsiteX17" fmla="*/ 2976290 w 4282900"/>
                <a:gd name="connsiteY17" fmla="*/ 524033 h 5795027"/>
                <a:gd name="connsiteX0" fmla="*/ 4282900 w 4282900"/>
                <a:gd name="connsiteY0" fmla="*/ 3441681 h 5795027"/>
                <a:gd name="connsiteX1" fmla="*/ 3723546 w 4282900"/>
                <a:gd name="connsiteY1" fmla="*/ 4939455 h 5795027"/>
                <a:gd name="connsiteX2" fmla="*/ 2332829 w 4282900"/>
                <a:gd name="connsiteY2" fmla="*/ 5630311 h 5795027"/>
                <a:gd name="connsiteX3" fmla="*/ 2137940 w 4282900"/>
                <a:gd name="connsiteY3" fmla="*/ 5795027 h 5795027"/>
                <a:gd name="connsiteX4" fmla="*/ 1950069 w 4282900"/>
                <a:gd name="connsiteY4" fmla="*/ 5630311 h 5795027"/>
                <a:gd name="connsiteX5" fmla="*/ 559353 w 4282900"/>
                <a:gd name="connsiteY5" fmla="*/ 4939455 h 5795027"/>
                <a:gd name="connsiteX6" fmla="*/ 0 w 4282900"/>
                <a:gd name="connsiteY6" fmla="*/ 3746068 h 5795027"/>
                <a:gd name="connsiteX7" fmla="*/ 0 w 4282900"/>
                <a:gd name="connsiteY7" fmla="*/ 3441681 h 5795027"/>
                <a:gd name="connsiteX8" fmla="*/ 0 w 4282900"/>
                <a:gd name="connsiteY8" fmla="*/ 3042471 h 5795027"/>
                <a:gd name="connsiteX9" fmla="*/ 0 w 4282900"/>
                <a:gd name="connsiteY9" fmla="*/ 2752557 h 5795027"/>
                <a:gd name="connsiteX10" fmla="*/ 0 w 4282900"/>
                <a:gd name="connsiteY10" fmla="*/ 2231503 h 5795027"/>
                <a:gd name="connsiteX11" fmla="*/ 0 w 4282900"/>
                <a:gd name="connsiteY11" fmla="*/ 2048959 h 5795027"/>
                <a:gd name="connsiteX12" fmla="*/ 559354 w 4282900"/>
                <a:gd name="connsiteY12" fmla="*/ 855573 h 5795027"/>
                <a:gd name="connsiteX13" fmla="*/ 1950071 w 4282900"/>
                <a:gd name="connsiteY13" fmla="*/ 164715 h 5795027"/>
                <a:gd name="connsiteX14" fmla="*/ 2144960 w 4282900"/>
                <a:gd name="connsiteY14" fmla="*/ 0 h 5795027"/>
                <a:gd name="connsiteX15" fmla="*/ 2332832 w 4282900"/>
                <a:gd name="connsiteY15" fmla="*/ 164715 h 5795027"/>
                <a:gd name="connsiteX16" fmla="*/ 2976290 w 4282900"/>
                <a:gd name="connsiteY16" fmla="*/ 524033 h 5795027"/>
                <a:gd name="connsiteX0" fmla="*/ 3723546 w 3723546"/>
                <a:gd name="connsiteY0" fmla="*/ 4939455 h 5795027"/>
                <a:gd name="connsiteX1" fmla="*/ 2332829 w 3723546"/>
                <a:gd name="connsiteY1" fmla="*/ 5630311 h 5795027"/>
                <a:gd name="connsiteX2" fmla="*/ 2137940 w 3723546"/>
                <a:gd name="connsiteY2" fmla="*/ 5795027 h 5795027"/>
                <a:gd name="connsiteX3" fmla="*/ 1950069 w 3723546"/>
                <a:gd name="connsiteY3" fmla="*/ 5630311 h 5795027"/>
                <a:gd name="connsiteX4" fmla="*/ 559353 w 3723546"/>
                <a:gd name="connsiteY4" fmla="*/ 4939455 h 5795027"/>
                <a:gd name="connsiteX5" fmla="*/ 0 w 3723546"/>
                <a:gd name="connsiteY5" fmla="*/ 3746068 h 5795027"/>
                <a:gd name="connsiteX6" fmla="*/ 0 w 3723546"/>
                <a:gd name="connsiteY6" fmla="*/ 3441681 h 5795027"/>
                <a:gd name="connsiteX7" fmla="*/ 0 w 3723546"/>
                <a:gd name="connsiteY7" fmla="*/ 3042471 h 5795027"/>
                <a:gd name="connsiteX8" fmla="*/ 0 w 3723546"/>
                <a:gd name="connsiteY8" fmla="*/ 2752557 h 5795027"/>
                <a:gd name="connsiteX9" fmla="*/ 0 w 3723546"/>
                <a:gd name="connsiteY9" fmla="*/ 2231503 h 5795027"/>
                <a:gd name="connsiteX10" fmla="*/ 0 w 3723546"/>
                <a:gd name="connsiteY10" fmla="*/ 2048959 h 5795027"/>
                <a:gd name="connsiteX11" fmla="*/ 559354 w 3723546"/>
                <a:gd name="connsiteY11" fmla="*/ 855573 h 5795027"/>
                <a:gd name="connsiteX12" fmla="*/ 1950071 w 3723546"/>
                <a:gd name="connsiteY12" fmla="*/ 164715 h 5795027"/>
                <a:gd name="connsiteX13" fmla="*/ 2144960 w 3723546"/>
                <a:gd name="connsiteY13" fmla="*/ 0 h 5795027"/>
                <a:gd name="connsiteX14" fmla="*/ 2332832 w 3723546"/>
                <a:gd name="connsiteY14" fmla="*/ 164715 h 5795027"/>
                <a:gd name="connsiteX15" fmla="*/ 2976290 w 3723546"/>
                <a:gd name="connsiteY15" fmla="*/ 524033 h 5795027"/>
                <a:gd name="connsiteX0" fmla="*/ 3723546 w 3723546"/>
                <a:gd name="connsiteY0" fmla="*/ 4939455 h 5795027"/>
                <a:gd name="connsiteX1" fmla="*/ 2989878 w 3723546"/>
                <a:gd name="connsiteY1" fmla="*/ 5266109 h 5795027"/>
                <a:gd name="connsiteX2" fmla="*/ 2332829 w 3723546"/>
                <a:gd name="connsiteY2" fmla="*/ 5630311 h 5795027"/>
                <a:gd name="connsiteX3" fmla="*/ 2137940 w 3723546"/>
                <a:gd name="connsiteY3" fmla="*/ 5795027 h 5795027"/>
                <a:gd name="connsiteX4" fmla="*/ 1950069 w 3723546"/>
                <a:gd name="connsiteY4" fmla="*/ 5630311 h 5795027"/>
                <a:gd name="connsiteX5" fmla="*/ 559353 w 3723546"/>
                <a:gd name="connsiteY5" fmla="*/ 4939455 h 5795027"/>
                <a:gd name="connsiteX6" fmla="*/ 0 w 3723546"/>
                <a:gd name="connsiteY6" fmla="*/ 3746068 h 5795027"/>
                <a:gd name="connsiteX7" fmla="*/ 0 w 3723546"/>
                <a:gd name="connsiteY7" fmla="*/ 3441681 h 5795027"/>
                <a:gd name="connsiteX8" fmla="*/ 0 w 3723546"/>
                <a:gd name="connsiteY8" fmla="*/ 3042471 h 5795027"/>
                <a:gd name="connsiteX9" fmla="*/ 0 w 3723546"/>
                <a:gd name="connsiteY9" fmla="*/ 2752557 h 5795027"/>
                <a:gd name="connsiteX10" fmla="*/ 0 w 3723546"/>
                <a:gd name="connsiteY10" fmla="*/ 2231503 h 5795027"/>
                <a:gd name="connsiteX11" fmla="*/ 0 w 3723546"/>
                <a:gd name="connsiteY11" fmla="*/ 2048959 h 5795027"/>
                <a:gd name="connsiteX12" fmla="*/ 559354 w 3723546"/>
                <a:gd name="connsiteY12" fmla="*/ 855573 h 5795027"/>
                <a:gd name="connsiteX13" fmla="*/ 1950071 w 3723546"/>
                <a:gd name="connsiteY13" fmla="*/ 164715 h 5795027"/>
                <a:gd name="connsiteX14" fmla="*/ 2144960 w 3723546"/>
                <a:gd name="connsiteY14" fmla="*/ 0 h 5795027"/>
                <a:gd name="connsiteX15" fmla="*/ 2332832 w 3723546"/>
                <a:gd name="connsiteY15" fmla="*/ 164715 h 5795027"/>
                <a:gd name="connsiteX16" fmla="*/ 2976290 w 3723546"/>
                <a:gd name="connsiteY16"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87296"/>
                <a:gd name="connsiteY0" fmla="*/ 5266109 h 5795027"/>
                <a:gd name="connsiteX1" fmla="*/ 2332829 w 2987296"/>
                <a:gd name="connsiteY1" fmla="*/ 5630311 h 5795027"/>
                <a:gd name="connsiteX2" fmla="*/ 2137940 w 2987296"/>
                <a:gd name="connsiteY2" fmla="*/ 5795027 h 5795027"/>
                <a:gd name="connsiteX3" fmla="*/ 1950069 w 2987296"/>
                <a:gd name="connsiteY3" fmla="*/ 5630311 h 5795027"/>
                <a:gd name="connsiteX4" fmla="*/ 559353 w 2987296"/>
                <a:gd name="connsiteY4" fmla="*/ 4939455 h 5795027"/>
                <a:gd name="connsiteX5" fmla="*/ 0 w 2987296"/>
                <a:gd name="connsiteY5" fmla="*/ 3746068 h 5795027"/>
                <a:gd name="connsiteX6" fmla="*/ 0 w 2987296"/>
                <a:gd name="connsiteY6" fmla="*/ 3441681 h 5795027"/>
                <a:gd name="connsiteX7" fmla="*/ 0 w 2987296"/>
                <a:gd name="connsiteY7" fmla="*/ 3042471 h 5795027"/>
                <a:gd name="connsiteX8" fmla="*/ 0 w 2987296"/>
                <a:gd name="connsiteY8" fmla="*/ 2752557 h 5795027"/>
                <a:gd name="connsiteX9" fmla="*/ 0 w 2987296"/>
                <a:gd name="connsiteY9" fmla="*/ 2231503 h 5795027"/>
                <a:gd name="connsiteX10" fmla="*/ 0 w 2987296"/>
                <a:gd name="connsiteY10" fmla="*/ 2048959 h 5795027"/>
                <a:gd name="connsiteX11" fmla="*/ 559354 w 2987296"/>
                <a:gd name="connsiteY11" fmla="*/ 855573 h 5795027"/>
                <a:gd name="connsiteX12" fmla="*/ 1950071 w 2987296"/>
                <a:gd name="connsiteY12" fmla="*/ 164715 h 5795027"/>
                <a:gd name="connsiteX13" fmla="*/ 2144960 w 2987296"/>
                <a:gd name="connsiteY13" fmla="*/ 0 h 5795027"/>
                <a:gd name="connsiteX14" fmla="*/ 2332832 w 2987296"/>
                <a:gd name="connsiteY14" fmla="*/ 164715 h 5795027"/>
                <a:gd name="connsiteX15" fmla="*/ 2987296 w 2987296"/>
                <a:gd name="connsiteY15" fmla="*/ 557051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7296" h="5795027">
                  <a:moveTo>
                    <a:pt x="2955049" y="5266109"/>
                  </a:moveTo>
                  <a:cubicBezTo>
                    <a:pt x="2737194" y="5332489"/>
                    <a:pt x="2474819" y="554215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lnTo>
                    <a:pt x="2144960" y="0"/>
                  </a:lnTo>
                  <a:lnTo>
                    <a:pt x="2332832" y="164715"/>
                  </a:lnTo>
                  <a:cubicBezTo>
                    <a:pt x="2471387" y="252054"/>
                    <a:pt x="2755510" y="441908"/>
                    <a:pt x="2987296" y="557051"/>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Placeholder 1">
            <a:extLst>
              <a:ext uri="{FF2B5EF4-FFF2-40B4-BE49-F238E27FC236}">
                <a16:creationId xmlns:a16="http://schemas.microsoft.com/office/drawing/2014/main" id="{7E11B74D-DF90-4993-88AE-4D05C91F2A96}"/>
              </a:ext>
            </a:extLst>
          </p:cNvPr>
          <p:cNvSpPr>
            <a:spLocks noGrp="1"/>
          </p:cNvSpPr>
          <p:nvPr>
            <p:ph type="title"/>
          </p:nvPr>
        </p:nvSpPr>
        <p:spPr>
          <a:xfrm>
            <a:off x="966744" y="959587"/>
            <a:ext cx="9076329" cy="1064277"/>
          </a:xfrm>
          <a:prstGeom prst="rect">
            <a:avLst/>
          </a:prstGeom>
        </p:spPr>
        <p:txBody>
          <a:bodyPr lIns="109728" tIns="109728" rIns="109728" bIns="91440" anchor="ctr"/>
          <a:lstStyle/>
          <a:p>
            <a:r>
              <a:rPr lang="en-US" dirty="0"/>
              <a:t>Click to edit Master title style</a:t>
            </a:r>
          </a:p>
        </p:txBody>
      </p:sp>
      <p:sp>
        <p:nvSpPr>
          <p:cNvPr id="3" name="Text Placeholder 2">
            <a:extLst>
              <a:ext uri="{FF2B5EF4-FFF2-40B4-BE49-F238E27FC236}">
                <a16:creationId xmlns:a16="http://schemas.microsoft.com/office/drawing/2014/main" id="{E79B3DE9-A495-4E75-819D-E0B2E5505072}"/>
              </a:ext>
            </a:extLst>
          </p:cNvPr>
          <p:cNvSpPr>
            <a:spLocks noGrp="1"/>
          </p:cNvSpPr>
          <p:nvPr>
            <p:ph type="body" idx="1"/>
          </p:nvPr>
        </p:nvSpPr>
        <p:spPr>
          <a:xfrm>
            <a:off x="966744" y="2248257"/>
            <a:ext cx="9076329" cy="3650155"/>
          </a:xfrm>
          <a:prstGeom prst="rect">
            <a:avLst/>
          </a:prstGeom>
        </p:spPr>
        <p:txBody>
          <a:bodyPr lIns="109728" tIns="109728" rIns="109728" bIns="9144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02430AC-DB07-423B-A52A-0065639AFE68}"/>
              </a:ext>
            </a:extLst>
          </p:cNvPr>
          <p:cNvSpPr>
            <a:spLocks noGrp="1"/>
          </p:cNvSpPr>
          <p:nvPr>
            <p:ph type="dt" sz="half" idx="2"/>
          </p:nvPr>
        </p:nvSpPr>
        <p:spPr>
          <a:xfrm>
            <a:off x="8266975" y="6356350"/>
            <a:ext cx="2960914" cy="365125"/>
          </a:xfrm>
          <a:prstGeom prst="rect">
            <a:avLst/>
          </a:prstGeom>
        </p:spPr>
        <p:txBody>
          <a:bodyPr lIns="109728" tIns="109728" rIns="109728" bIns="91440" anchor="ctr"/>
          <a:lstStyle>
            <a:lvl1pPr algn="r">
              <a:defRPr sz="1000" i="0">
                <a:solidFill>
                  <a:schemeClr val="tx2">
                    <a:alpha val="85000"/>
                  </a:schemeClr>
                </a:solidFill>
              </a:defRPr>
            </a:lvl1pPr>
          </a:lstStyle>
          <a:p>
            <a:fld id="{11008460-8B2F-4AAA-A4E2-10730069204C}" type="datetimeFigureOut">
              <a:rPr lang="en-US" smtClean="0"/>
              <a:pPr/>
              <a:t>10/10/2023</a:t>
            </a:fld>
            <a:endParaRPr lang="en-US" dirty="0"/>
          </a:p>
        </p:txBody>
      </p:sp>
      <p:sp>
        <p:nvSpPr>
          <p:cNvPr id="5" name="Footer Placeholder 4">
            <a:extLst>
              <a:ext uri="{FF2B5EF4-FFF2-40B4-BE49-F238E27FC236}">
                <a16:creationId xmlns:a16="http://schemas.microsoft.com/office/drawing/2014/main" id="{485FAFC9-FA18-4C55-8C92-B17603CAEEDC}"/>
              </a:ext>
            </a:extLst>
          </p:cNvPr>
          <p:cNvSpPr>
            <a:spLocks noGrp="1"/>
          </p:cNvSpPr>
          <p:nvPr>
            <p:ph type="ftr" sz="quarter" idx="3"/>
          </p:nvPr>
        </p:nvSpPr>
        <p:spPr>
          <a:xfrm>
            <a:off x="966745" y="501128"/>
            <a:ext cx="3311342" cy="365125"/>
          </a:xfrm>
          <a:prstGeom prst="rect">
            <a:avLst/>
          </a:prstGeom>
        </p:spPr>
        <p:txBody>
          <a:bodyPr lIns="109728" tIns="109728" rIns="109728" bIns="91440" anchor="ctr"/>
          <a:lstStyle>
            <a:lvl1pPr algn="l">
              <a:defRPr sz="1000" i="0">
                <a:solidFill>
                  <a:schemeClr val="tx2">
                    <a:alpha val="85000"/>
                  </a:schemeClr>
                </a:solidFill>
              </a:defRPr>
            </a:lvl1pPr>
          </a:lstStyle>
          <a:p>
            <a:endParaRPr lang="en-US" dirty="0"/>
          </a:p>
        </p:txBody>
      </p:sp>
      <p:sp>
        <p:nvSpPr>
          <p:cNvPr id="6" name="Slide Number Placeholder 5">
            <a:extLst>
              <a:ext uri="{FF2B5EF4-FFF2-40B4-BE49-F238E27FC236}">
                <a16:creationId xmlns:a16="http://schemas.microsoft.com/office/drawing/2014/main" id="{67D5A493-61FB-4764-90B6-8CC218A781C9}"/>
              </a:ext>
            </a:extLst>
          </p:cNvPr>
          <p:cNvSpPr>
            <a:spLocks noGrp="1"/>
          </p:cNvSpPr>
          <p:nvPr>
            <p:ph type="sldNum" sz="quarter" idx="4"/>
          </p:nvPr>
        </p:nvSpPr>
        <p:spPr>
          <a:xfrm>
            <a:off x="11239498" y="6356350"/>
            <a:ext cx="515479" cy="365125"/>
          </a:xfrm>
          <a:prstGeom prst="rect">
            <a:avLst/>
          </a:prstGeom>
        </p:spPr>
        <p:txBody>
          <a:bodyPr lIns="109728" tIns="109728" rIns="109728" bIns="91440" anchor="ctr"/>
          <a:lstStyle>
            <a:lvl1pPr algn="r">
              <a:defRPr sz="1000" i="0">
                <a:solidFill>
                  <a:schemeClr val="tx2">
                    <a:alpha val="85000"/>
                  </a:schemeClr>
                </a:solidFill>
              </a:defRPr>
            </a:lvl1pPr>
          </a:lstStyle>
          <a:p>
            <a:fld id="{0946259B-8396-46CD-AD42-FDEDA89DA278}" type="slidenum">
              <a:rPr lang="en-US" smtClean="0"/>
              <a:pPr/>
              <a:t>‹#›</a:t>
            </a:fld>
            <a:endParaRPr lang="en-US" dirty="0"/>
          </a:p>
        </p:txBody>
      </p:sp>
    </p:spTree>
    <p:extLst>
      <p:ext uri="{BB962C8B-B14F-4D97-AF65-F5344CB8AC3E}">
        <p14:creationId xmlns:p14="http://schemas.microsoft.com/office/powerpoint/2010/main" val="1773437218"/>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693" r:id="rId5"/>
    <p:sldLayoutId id="2147483698" r:id="rId6"/>
    <p:sldLayoutId id="2147483694" r:id="rId7"/>
    <p:sldLayoutId id="2147483695" r:id="rId8"/>
    <p:sldLayoutId id="2147483696" r:id="rId9"/>
    <p:sldLayoutId id="2147483697" r:id="rId10"/>
    <p:sldLayoutId id="2147483699" r:id="rId11"/>
  </p:sldLayoutIdLst>
  <p:txStyles>
    <p:titleStyle>
      <a:lvl1pPr algn="l" defTabSz="914400" rtl="0" eaLnBrk="1" latinLnBrk="0" hangingPunct="1">
        <a:lnSpc>
          <a:spcPct val="100000"/>
        </a:lnSpc>
        <a:spcBef>
          <a:spcPct val="0"/>
        </a:spcBef>
        <a:buNone/>
        <a:defRPr sz="4000" kern="1200" spc="90">
          <a:solidFill>
            <a:schemeClr val="tx2"/>
          </a:solidFill>
          <a:latin typeface="+mj-lt"/>
          <a:ea typeface="+mj-ea"/>
          <a:cs typeface="+mj-cs"/>
        </a:defRPr>
      </a:lvl1pPr>
    </p:titleStyle>
    <p:bodyStyle>
      <a:lvl1pPr marL="228600" indent="-228600" algn="l" defTabSz="914400" rtl="0" eaLnBrk="1" latinLnBrk="0" hangingPunct="1">
        <a:lnSpc>
          <a:spcPct val="120000"/>
        </a:lnSpc>
        <a:spcBef>
          <a:spcPts val="1000"/>
        </a:spcBef>
        <a:buSzPct val="150000"/>
        <a:buFont typeface="Goudy Old Style" panose="02020502050305020303" pitchFamily="18" charset="0"/>
        <a:buChar char="∙"/>
        <a:defRPr sz="2000" kern="1200" spc="90">
          <a:solidFill>
            <a:schemeClr val="tx2"/>
          </a:solidFill>
          <a:latin typeface="+mn-lt"/>
          <a:ea typeface="+mn-ea"/>
          <a:cs typeface="+mn-cs"/>
        </a:defRPr>
      </a:lvl1pPr>
      <a:lvl2pPr marL="274320" indent="0" algn="l" defTabSz="914400" rtl="0" eaLnBrk="1" latinLnBrk="0" hangingPunct="1">
        <a:lnSpc>
          <a:spcPct val="120000"/>
        </a:lnSpc>
        <a:spcBef>
          <a:spcPts val="500"/>
        </a:spcBef>
        <a:buFontTx/>
        <a:buNone/>
        <a:defRPr sz="1800" kern="1200" spc="90">
          <a:solidFill>
            <a:schemeClr val="tx2"/>
          </a:solidFill>
          <a:latin typeface="+mn-lt"/>
          <a:ea typeface="+mn-ea"/>
          <a:cs typeface="+mn-cs"/>
        </a:defRPr>
      </a:lvl2pPr>
      <a:lvl3pPr marL="548640" indent="-228600" algn="l" defTabSz="914400" rtl="0" eaLnBrk="1" latinLnBrk="0" hangingPunct="1">
        <a:lnSpc>
          <a:spcPct val="120000"/>
        </a:lnSpc>
        <a:spcBef>
          <a:spcPts val="500"/>
        </a:spcBef>
        <a:buSzPct val="150000"/>
        <a:buFont typeface="Goudy Old Style" panose="02020502050305020303" pitchFamily="18" charset="0"/>
        <a:buChar char="∙"/>
        <a:defRPr sz="1600" kern="1200" spc="90">
          <a:solidFill>
            <a:schemeClr val="tx2"/>
          </a:solidFill>
          <a:latin typeface="+mn-lt"/>
          <a:ea typeface="+mn-ea"/>
          <a:cs typeface="+mn-cs"/>
        </a:defRPr>
      </a:lvl3pPr>
      <a:lvl4pPr marL="594360" indent="0" algn="l" defTabSz="914400" rtl="0" eaLnBrk="1" latinLnBrk="0" hangingPunct="1">
        <a:lnSpc>
          <a:spcPct val="120000"/>
        </a:lnSpc>
        <a:spcBef>
          <a:spcPts val="500"/>
        </a:spcBef>
        <a:buFontTx/>
        <a:buNone/>
        <a:defRPr sz="1400" kern="1200" spc="90">
          <a:solidFill>
            <a:schemeClr val="tx2"/>
          </a:solidFill>
          <a:latin typeface="+mn-lt"/>
          <a:ea typeface="+mn-ea"/>
          <a:cs typeface="+mn-cs"/>
        </a:defRPr>
      </a:lvl4pPr>
      <a:lvl5pPr marL="822960" indent="-228600" algn="l" defTabSz="914400" rtl="0" eaLnBrk="1" latinLnBrk="0" hangingPunct="1">
        <a:lnSpc>
          <a:spcPct val="120000"/>
        </a:lnSpc>
        <a:spcBef>
          <a:spcPts val="500"/>
        </a:spcBef>
        <a:buSzPct val="150000"/>
        <a:buFont typeface="Goudy Old Style" panose="02020502050305020303" pitchFamily="18" charset="0"/>
        <a:buChar char="∙"/>
        <a:defRPr sz="1400" kern="1200" spc="9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D206359A-F1E3-49EE-BBC2-40888C4A362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65700" y="2026"/>
            <a:ext cx="2926300" cy="5030922"/>
            <a:chOff x="9265700" y="2026"/>
            <a:chExt cx="2926300" cy="5030922"/>
          </a:xfrm>
        </p:grpSpPr>
        <p:sp>
          <p:nvSpPr>
            <p:cNvPr id="10" name="Freeform: Shape 9">
              <a:extLst>
                <a:ext uri="{FF2B5EF4-FFF2-40B4-BE49-F238E27FC236}">
                  <a16:creationId xmlns:a16="http://schemas.microsoft.com/office/drawing/2014/main" id="{CED90C42-6A0F-48E8-BF96-7D3E2A395E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26904" y="2026"/>
              <a:ext cx="2249810" cy="2294745"/>
            </a:xfrm>
            <a:custGeom>
              <a:avLst/>
              <a:gdLst>
                <a:gd name="connsiteX0" fmla="*/ 49162 w 2249810"/>
                <a:gd name="connsiteY0" fmla="*/ 0 h 2294745"/>
                <a:gd name="connsiteX1" fmla="*/ 2200648 w 2249810"/>
                <a:gd name="connsiteY1" fmla="*/ 0 h 2294745"/>
                <a:gd name="connsiteX2" fmla="*/ 2210105 w 2249810"/>
                <a:gd name="connsiteY2" fmla="*/ 23601 h 2294745"/>
                <a:gd name="connsiteX3" fmla="*/ 2249810 w 2249810"/>
                <a:gd name="connsiteY3" fmla="*/ 326934 h 2294745"/>
                <a:gd name="connsiteX4" fmla="*/ 2249810 w 2249810"/>
                <a:gd name="connsiteY4" fmla="*/ 422824 h 2294745"/>
                <a:gd name="connsiteX5" fmla="*/ 2249810 w 2249810"/>
                <a:gd name="connsiteY5" fmla="*/ 696534 h 2294745"/>
                <a:gd name="connsiteX6" fmla="*/ 2249810 w 2249810"/>
                <a:gd name="connsiteY6" fmla="*/ 848826 h 2294745"/>
                <a:gd name="connsiteX7" fmla="*/ 2249810 w 2249810"/>
                <a:gd name="connsiteY7" fmla="*/ 1058531 h 2294745"/>
                <a:gd name="connsiteX8" fmla="*/ 2249810 w 2249810"/>
                <a:gd name="connsiteY8" fmla="*/ 1218426 h 2294745"/>
                <a:gd name="connsiteX9" fmla="*/ 1955981 w 2249810"/>
                <a:gd name="connsiteY9" fmla="*/ 1845313 h 2294745"/>
                <a:gd name="connsiteX10" fmla="*/ 1225437 w 2249810"/>
                <a:gd name="connsiteY10" fmla="*/ 2208220 h 2294745"/>
                <a:gd name="connsiteX11" fmla="*/ 1123061 w 2249810"/>
                <a:gd name="connsiteY11" fmla="*/ 2294745 h 2294745"/>
                <a:gd name="connsiteX12" fmla="*/ 1024372 w 2249810"/>
                <a:gd name="connsiteY12" fmla="*/ 2208220 h 2294745"/>
                <a:gd name="connsiteX13" fmla="*/ 293828 w 2249810"/>
                <a:gd name="connsiteY13" fmla="*/ 1845313 h 2294745"/>
                <a:gd name="connsiteX14" fmla="*/ 0 w 2249810"/>
                <a:gd name="connsiteY14" fmla="*/ 1218426 h 2294745"/>
                <a:gd name="connsiteX15" fmla="*/ 0 w 2249810"/>
                <a:gd name="connsiteY15" fmla="*/ 1058531 h 2294745"/>
                <a:gd name="connsiteX16" fmla="*/ 0 w 2249810"/>
                <a:gd name="connsiteY16" fmla="*/ 848826 h 2294745"/>
                <a:gd name="connsiteX17" fmla="*/ 0 w 2249810"/>
                <a:gd name="connsiteY17" fmla="*/ 696534 h 2294745"/>
                <a:gd name="connsiteX18" fmla="*/ 0 w 2249810"/>
                <a:gd name="connsiteY18" fmla="*/ 422824 h 2294745"/>
                <a:gd name="connsiteX19" fmla="*/ 0 w 2249810"/>
                <a:gd name="connsiteY19" fmla="*/ 326934 h 2294745"/>
                <a:gd name="connsiteX20" fmla="*/ 39705 w 2249810"/>
                <a:gd name="connsiteY20" fmla="*/ 23601 h 22947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249810" h="2294745">
                  <a:moveTo>
                    <a:pt x="49162" y="0"/>
                  </a:moveTo>
                  <a:lnTo>
                    <a:pt x="2200648" y="0"/>
                  </a:lnTo>
                  <a:lnTo>
                    <a:pt x="2210105" y="23601"/>
                  </a:lnTo>
                  <a:cubicBezTo>
                    <a:pt x="2236898" y="106934"/>
                    <a:pt x="2249810" y="205568"/>
                    <a:pt x="2249810" y="326934"/>
                  </a:cubicBezTo>
                  <a:lnTo>
                    <a:pt x="2249810" y="422824"/>
                  </a:lnTo>
                  <a:lnTo>
                    <a:pt x="2249810" y="696534"/>
                  </a:lnTo>
                  <a:lnTo>
                    <a:pt x="2249810" y="848826"/>
                  </a:lnTo>
                  <a:lnTo>
                    <a:pt x="2249810" y="1058531"/>
                  </a:lnTo>
                  <a:lnTo>
                    <a:pt x="2249810" y="1218426"/>
                  </a:lnTo>
                  <a:cubicBezTo>
                    <a:pt x="2249810" y="1542068"/>
                    <a:pt x="2157989" y="1704061"/>
                    <a:pt x="1955981" y="1845313"/>
                  </a:cubicBezTo>
                  <a:cubicBezTo>
                    <a:pt x="1745898" y="1967026"/>
                    <a:pt x="1470144" y="2019115"/>
                    <a:pt x="1225437" y="2208220"/>
                  </a:cubicBezTo>
                  <a:lnTo>
                    <a:pt x="1123061" y="2294745"/>
                  </a:lnTo>
                  <a:lnTo>
                    <a:pt x="1024372" y="2208220"/>
                  </a:lnTo>
                  <a:cubicBezTo>
                    <a:pt x="779664" y="2019115"/>
                    <a:pt x="503910" y="1967026"/>
                    <a:pt x="293828" y="1845313"/>
                  </a:cubicBezTo>
                  <a:cubicBezTo>
                    <a:pt x="91820" y="1704061"/>
                    <a:pt x="0" y="1542068"/>
                    <a:pt x="0" y="1218426"/>
                  </a:cubicBezTo>
                  <a:lnTo>
                    <a:pt x="0" y="1058531"/>
                  </a:lnTo>
                  <a:lnTo>
                    <a:pt x="0" y="848826"/>
                  </a:lnTo>
                  <a:lnTo>
                    <a:pt x="0" y="696534"/>
                  </a:lnTo>
                  <a:lnTo>
                    <a:pt x="0" y="422824"/>
                  </a:lnTo>
                  <a:lnTo>
                    <a:pt x="0" y="326934"/>
                  </a:lnTo>
                  <a:cubicBezTo>
                    <a:pt x="0" y="205568"/>
                    <a:pt x="12912" y="106934"/>
                    <a:pt x="39705" y="23601"/>
                  </a:cubicBezTo>
                  <a:close/>
                </a:path>
              </a:pathLst>
            </a:custGeom>
            <a:solidFill>
              <a:schemeClr val="bg2">
                <a:lumMod val="75000"/>
                <a:alpha val="15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5DA0863A-55F7-4EB0-9451-F3EE4D65DB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597154" y="1907348"/>
              <a:ext cx="1594846" cy="3044131"/>
            </a:xfrm>
            <a:custGeom>
              <a:avLst/>
              <a:gdLst>
                <a:gd name="connsiteX0" fmla="*/ 1126749 w 1594846"/>
                <a:gd name="connsiteY0" fmla="*/ 0 h 3044131"/>
                <a:gd name="connsiteX1" fmla="*/ 1225438 w 1594846"/>
                <a:gd name="connsiteY1" fmla="*/ 86525 h 3044131"/>
                <a:gd name="connsiteX2" fmla="*/ 1413279 w 1594846"/>
                <a:gd name="connsiteY2" fmla="*/ 205892 h 3044131"/>
                <a:gd name="connsiteX3" fmla="*/ 1594846 w 1594846"/>
                <a:gd name="connsiteY3" fmla="*/ 289191 h 3044131"/>
                <a:gd name="connsiteX4" fmla="*/ 1594846 w 1594846"/>
                <a:gd name="connsiteY4" fmla="*/ 2754939 h 3044131"/>
                <a:gd name="connsiteX5" fmla="*/ 1413277 w 1594846"/>
                <a:gd name="connsiteY5" fmla="*/ 2838239 h 3044131"/>
                <a:gd name="connsiteX6" fmla="*/ 1225436 w 1594846"/>
                <a:gd name="connsiteY6" fmla="*/ 2957606 h 3044131"/>
                <a:gd name="connsiteX7" fmla="*/ 1123061 w 1594846"/>
                <a:gd name="connsiteY7" fmla="*/ 3044131 h 3044131"/>
                <a:gd name="connsiteX8" fmla="*/ 1024372 w 1594846"/>
                <a:gd name="connsiteY8" fmla="*/ 2957606 h 3044131"/>
                <a:gd name="connsiteX9" fmla="*/ 293828 w 1594846"/>
                <a:gd name="connsiteY9" fmla="*/ 2594699 h 3044131"/>
                <a:gd name="connsiteX10" fmla="*/ 0 w 1594846"/>
                <a:gd name="connsiteY10" fmla="*/ 1967812 h 3044131"/>
                <a:gd name="connsiteX11" fmla="*/ 0 w 1594846"/>
                <a:gd name="connsiteY11" fmla="*/ 1807917 h 3044131"/>
                <a:gd name="connsiteX12" fmla="*/ 0 w 1594846"/>
                <a:gd name="connsiteY12" fmla="*/ 1598212 h 3044131"/>
                <a:gd name="connsiteX13" fmla="*/ 0 w 1594846"/>
                <a:gd name="connsiteY13" fmla="*/ 1445920 h 3044131"/>
                <a:gd name="connsiteX14" fmla="*/ 0 w 1594846"/>
                <a:gd name="connsiteY14" fmla="*/ 1172210 h 3044131"/>
                <a:gd name="connsiteX15" fmla="*/ 0 w 1594846"/>
                <a:gd name="connsiteY15" fmla="*/ 1076320 h 3044131"/>
                <a:gd name="connsiteX16" fmla="*/ 293829 w 1594846"/>
                <a:gd name="connsiteY16" fmla="*/ 449433 h 3044131"/>
                <a:gd name="connsiteX17" fmla="*/ 1024374 w 1594846"/>
                <a:gd name="connsiteY17" fmla="*/ 86525 h 30441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94846" h="3044131">
                  <a:moveTo>
                    <a:pt x="1126749" y="0"/>
                  </a:moveTo>
                  <a:lnTo>
                    <a:pt x="1225438" y="86525"/>
                  </a:lnTo>
                  <a:cubicBezTo>
                    <a:pt x="1286615" y="133801"/>
                    <a:pt x="1349732" y="172514"/>
                    <a:pt x="1413279" y="205892"/>
                  </a:cubicBezTo>
                  <a:lnTo>
                    <a:pt x="1594846" y="289191"/>
                  </a:lnTo>
                  <a:lnTo>
                    <a:pt x="1594846" y="2754939"/>
                  </a:lnTo>
                  <a:lnTo>
                    <a:pt x="1413277" y="2838239"/>
                  </a:lnTo>
                  <a:cubicBezTo>
                    <a:pt x="1349730" y="2871617"/>
                    <a:pt x="1286613" y="2910330"/>
                    <a:pt x="1225436" y="2957606"/>
                  </a:cubicBezTo>
                  <a:lnTo>
                    <a:pt x="1123061" y="3044131"/>
                  </a:lnTo>
                  <a:lnTo>
                    <a:pt x="1024372" y="2957606"/>
                  </a:lnTo>
                  <a:cubicBezTo>
                    <a:pt x="779664" y="2768501"/>
                    <a:pt x="503910" y="2716412"/>
                    <a:pt x="293828" y="2594699"/>
                  </a:cubicBezTo>
                  <a:cubicBezTo>
                    <a:pt x="91820" y="2453447"/>
                    <a:pt x="0" y="2291454"/>
                    <a:pt x="0" y="1967812"/>
                  </a:cubicBezTo>
                  <a:lnTo>
                    <a:pt x="0" y="1807917"/>
                  </a:lnTo>
                  <a:lnTo>
                    <a:pt x="0" y="1598212"/>
                  </a:lnTo>
                  <a:lnTo>
                    <a:pt x="0" y="1445920"/>
                  </a:lnTo>
                  <a:lnTo>
                    <a:pt x="0" y="1172210"/>
                  </a:lnTo>
                  <a:lnTo>
                    <a:pt x="0" y="1076320"/>
                  </a:lnTo>
                  <a:cubicBezTo>
                    <a:pt x="0" y="752678"/>
                    <a:pt x="91821" y="590684"/>
                    <a:pt x="293829" y="449433"/>
                  </a:cubicBezTo>
                  <a:cubicBezTo>
                    <a:pt x="503912" y="327719"/>
                    <a:pt x="779665" y="275630"/>
                    <a:pt x="1024374" y="86525"/>
                  </a:cubicBezTo>
                  <a:close/>
                </a:path>
              </a:pathLst>
            </a:custGeom>
            <a:solidFill>
              <a:schemeClr val="bg2">
                <a:lumMod val="75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5FE7CFE2-40F6-44B2-8AAD-0C384EEFCF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265700" y="7622"/>
              <a:ext cx="2372219" cy="2371961"/>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4282900 w 4447989"/>
                <a:gd name="connsiteY0" fmla="*/ 2048959 h 5795027"/>
                <a:gd name="connsiteX1" fmla="*/ 4282900 w 4447989"/>
                <a:gd name="connsiteY1" fmla="*/ 2231503 h 5795027"/>
                <a:gd name="connsiteX2" fmla="*/ 4282900 w 4447989"/>
                <a:gd name="connsiteY2" fmla="*/ 2752557 h 5795027"/>
                <a:gd name="connsiteX3" fmla="*/ 4282900 w 4447989"/>
                <a:gd name="connsiteY3" fmla="*/ 3042471 h 5795027"/>
                <a:gd name="connsiteX4" fmla="*/ 4282900 w 4447989"/>
                <a:gd name="connsiteY4" fmla="*/ 3441681 h 5795027"/>
                <a:gd name="connsiteX5" fmla="*/ 4282900 w 4447989"/>
                <a:gd name="connsiteY5" fmla="*/ 3746068 h 5795027"/>
                <a:gd name="connsiteX6" fmla="*/ 3723546 w 4447989"/>
                <a:gd name="connsiteY6" fmla="*/ 4939455 h 5795027"/>
                <a:gd name="connsiteX7" fmla="*/ 2332829 w 4447989"/>
                <a:gd name="connsiteY7" fmla="*/ 5630311 h 5795027"/>
                <a:gd name="connsiteX8" fmla="*/ 2137940 w 4447989"/>
                <a:gd name="connsiteY8" fmla="*/ 5795027 h 5795027"/>
                <a:gd name="connsiteX9" fmla="*/ 1950069 w 4447989"/>
                <a:gd name="connsiteY9" fmla="*/ 5630311 h 5795027"/>
                <a:gd name="connsiteX10" fmla="*/ 559353 w 4447989"/>
                <a:gd name="connsiteY10" fmla="*/ 4939455 h 5795027"/>
                <a:gd name="connsiteX11" fmla="*/ 0 w 4447989"/>
                <a:gd name="connsiteY11" fmla="*/ 3746068 h 5795027"/>
                <a:gd name="connsiteX12" fmla="*/ 0 w 4447989"/>
                <a:gd name="connsiteY12" fmla="*/ 3441681 h 5795027"/>
                <a:gd name="connsiteX13" fmla="*/ 0 w 4447989"/>
                <a:gd name="connsiteY13" fmla="*/ 3042471 h 5795027"/>
                <a:gd name="connsiteX14" fmla="*/ 0 w 4447989"/>
                <a:gd name="connsiteY14" fmla="*/ 2752557 h 5795027"/>
                <a:gd name="connsiteX15" fmla="*/ 0 w 4447989"/>
                <a:gd name="connsiteY15" fmla="*/ 2231503 h 5795027"/>
                <a:gd name="connsiteX16" fmla="*/ 0 w 4447989"/>
                <a:gd name="connsiteY16" fmla="*/ 2048959 h 5795027"/>
                <a:gd name="connsiteX17" fmla="*/ 559354 w 4447989"/>
                <a:gd name="connsiteY17" fmla="*/ 855573 h 5795027"/>
                <a:gd name="connsiteX18" fmla="*/ 1950071 w 4447989"/>
                <a:gd name="connsiteY18" fmla="*/ 164715 h 5795027"/>
                <a:gd name="connsiteX19" fmla="*/ 2144960 w 4447989"/>
                <a:gd name="connsiteY19" fmla="*/ 0 h 5795027"/>
                <a:gd name="connsiteX20" fmla="*/ 2332832 w 4447989"/>
                <a:gd name="connsiteY20" fmla="*/ 164715 h 5795027"/>
                <a:gd name="connsiteX21" fmla="*/ 3723546 w 4447989"/>
                <a:gd name="connsiteY21" fmla="*/ 855573 h 5795027"/>
                <a:gd name="connsiteX22" fmla="*/ 4447989 w 4447989"/>
                <a:gd name="connsiteY22" fmla="*/ 2214048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82900"/>
                <a:gd name="connsiteY0" fmla="*/ 1519558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48071 w 4292243"/>
                <a:gd name="connsiteY0" fmla="*/ 1519558 h 5795027"/>
                <a:gd name="connsiteX1" fmla="*/ 4282900 w 4292243"/>
                <a:gd name="connsiteY1" fmla="*/ 2231503 h 5795027"/>
                <a:gd name="connsiteX2" fmla="*/ 4282900 w 4292243"/>
                <a:gd name="connsiteY2" fmla="*/ 2752557 h 5795027"/>
                <a:gd name="connsiteX3" fmla="*/ 4282900 w 4292243"/>
                <a:gd name="connsiteY3" fmla="*/ 3042471 h 5795027"/>
                <a:gd name="connsiteX4" fmla="*/ 4282900 w 4292243"/>
                <a:gd name="connsiteY4" fmla="*/ 3441681 h 5795027"/>
                <a:gd name="connsiteX5" fmla="*/ 4282900 w 4292243"/>
                <a:gd name="connsiteY5" fmla="*/ 3746068 h 5795027"/>
                <a:gd name="connsiteX6" fmla="*/ 3723546 w 4292243"/>
                <a:gd name="connsiteY6" fmla="*/ 4939455 h 5795027"/>
                <a:gd name="connsiteX7" fmla="*/ 2332829 w 4292243"/>
                <a:gd name="connsiteY7" fmla="*/ 5630311 h 5795027"/>
                <a:gd name="connsiteX8" fmla="*/ 2137940 w 4292243"/>
                <a:gd name="connsiteY8" fmla="*/ 5795027 h 5795027"/>
                <a:gd name="connsiteX9" fmla="*/ 1950069 w 4292243"/>
                <a:gd name="connsiteY9" fmla="*/ 5630311 h 5795027"/>
                <a:gd name="connsiteX10" fmla="*/ 559353 w 4292243"/>
                <a:gd name="connsiteY10" fmla="*/ 4939455 h 5795027"/>
                <a:gd name="connsiteX11" fmla="*/ 0 w 4292243"/>
                <a:gd name="connsiteY11" fmla="*/ 3746068 h 5795027"/>
                <a:gd name="connsiteX12" fmla="*/ 0 w 4292243"/>
                <a:gd name="connsiteY12" fmla="*/ 3441681 h 5795027"/>
                <a:gd name="connsiteX13" fmla="*/ 0 w 4292243"/>
                <a:gd name="connsiteY13" fmla="*/ 3042471 h 5795027"/>
                <a:gd name="connsiteX14" fmla="*/ 0 w 4292243"/>
                <a:gd name="connsiteY14" fmla="*/ 2752557 h 5795027"/>
                <a:gd name="connsiteX15" fmla="*/ 0 w 4292243"/>
                <a:gd name="connsiteY15" fmla="*/ 2231503 h 5795027"/>
                <a:gd name="connsiteX16" fmla="*/ 0 w 4292243"/>
                <a:gd name="connsiteY16" fmla="*/ 2048959 h 5795027"/>
                <a:gd name="connsiteX17" fmla="*/ 559354 w 4292243"/>
                <a:gd name="connsiteY17" fmla="*/ 855573 h 5795027"/>
                <a:gd name="connsiteX18" fmla="*/ 1950071 w 4292243"/>
                <a:gd name="connsiteY18" fmla="*/ 164715 h 5795027"/>
                <a:gd name="connsiteX19" fmla="*/ 2144960 w 4292243"/>
                <a:gd name="connsiteY19" fmla="*/ 0 h 5795027"/>
                <a:gd name="connsiteX20" fmla="*/ 2332832 w 4292243"/>
                <a:gd name="connsiteY20" fmla="*/ 164715 h 5795027"/>
                <a:gd name="connsiteX21" fmla="*/ 3723546 w 4292243"/>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3723546 w 4282900"/>
                <a:gd name="connsiteY21" fmla="*/ 855573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2144960 w 4282900"/>
                <a:gd name="connsiteY18" fmla="*/ 0 h 5795027"/>
                <a:gd name="connsiteX0" fmla="*/ 4213242 w 4282900"/>
                <a:gd name="connsiteY0" fmla="*/ 1512593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64279 w 4282900"/>
                <a:gd name="connsiteY17" fmla="*/ 1516418 h 5795027"/>
                <a:gd name="connsiteX18" fmla="*/ 559354 w 4282900"/>
                <a:gd name="connsiteY18" fmla="*/ 855573 h 5795027"/>
                <a:gd name="connsiteX19" fmla="*/ 2144960 w 4282900"/>
                <a:gd name="connsiteY19" fmla="*/ 0 h 5795027"/>
                <a:gd name="connsiteX0" fmla="*/ 4213242 w 4282900"/>
                <a:gd name="connsiteY0" fmla="*/ 657020 h 4939454"/>
                <a:gd name="connsiteX1" fmla="*/ 4282900 w 4282900"/>
                <a:gd name="connsiteY1" fmla="*/ 1375930 h 4939454"/>
                <a:gd name="connsiteX2" fmla="*/ 4282900 w 4282900"/>
                <a:gd name="connsiteY2" fmla="*/ 1896984 h 4939454"/>
                <a:gd name="connsiteX3" fmla="*/ 4282900 w 4282900"/>
                <a:gd name="connsiteY3" fmla="*/ 2186898 h 4939454"/>
                <a:gd name="connsiteX4" fmla="*/ 4282900 w 4282900"/>
                <a:gd name="connsiteY4" fmla="*/ 2586108 h 4939454"/>
                <a:gd name="connsiteX5" fmla="*/ 4282900 w 4282900"/>
                <a:gd name="connsiteY5" fmla="*/ 2890495 h 4939454"/>
                <a:gd name="connsiteX6" fmla="*/ 3723546 w 4282900"/>
                <a:gd name="connsiteY6" fmla="*/ 4083882 h 4939454"/>
                <a:gd name="connsiteX7" fmla="*/ 2332829 w 4282900"/>
                <a:gd name="connsiteY7" fmla="*/ 4774738 h 4939454"/>
                <a:gd name="connsiteX8" fmla="*/ 2137940 w 4282900"/>
                <a:gd name="connsiteY8" fmla="*/ 4939454 h 4939454"/>
                <a:gd name="connsiteX9" fmla="*/ 1950069 w 4282900"/>
                <a:gd name="connsiteY9" fmla="*/ 4774738 h 4939454"/>
                <a:gd name="connsiteX10" fmla="*/ 559353 w 4282900"/>
                <a:gd name="connsiteY10" fmla="*/ 4083882 h 4939454"/>
                <a:gd name="connsiteX11" fmla="*/ 0 w 4282900"/>
                <a:gd name="connsiteY11" fmla="*/ 2890495 h 4939454"/>
                <a:gd name="connsiteX12" fmla="*/ 0 w 4282900"/>
                <a:gd name="connsiteY12" fmla="*/ 2586108 h 4939454"/>
                <a:gd name="connsiteX13" fmla="*/ 0 w 4282900"/>
                <a:gd name="connsiteY13" fmla="*/ 2186898 h 4939454"/>
                <a:gd name="connsiteX14" fmla="*/ 0 w 4282900"/>
                <a:gd name="connsiteY14" fmla="*/ 1896984 h 4939454"/>
                <a:gd name="connsiteX15" fmla="*/ 0 w 4282900"/>
                <a:gd name="connsiteY15" fmla="*/ 1375930 h 4939454"/>
                <a:gd name="connsiteX16" fmla="*/ 0 w 4282900"/>
                <a:gd name="connsiteY16" fmla="*/ 1193386 h 4939454"/>
                <a:gd name="connsiteX17" fmla="*/ 64279 w 4282900"/>
                <a:gd name="connsiteY17" fmla="*/ 660845 h 4939454"/>
                <a:gd name="connsiteX18" fmla="*/ 559354 w 4282900"/>
                <a:gd name="connsiteY18" fmla="*/ 0 h 493945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 name="connsiteX0" fmla="*/ 4213242 w 4282900"/>
                <a:gd name="connsiteY0" fmla="*/ 0 h 4282434"/>
                <a:gd name="connsiteX1" fmla="*/ 4282900 w 4282900"/>
                <a:gd name="connsiteY1" fmla="*/ 718910 h 4282434"/>
                <a:gd name="connsiteX2" fmla="*/ 4282900 w 4282900"/>
                <a:gd name="connsiteY2" fmla="*/ 1239964 h 4282434"/>
                <a:gd name="connsiteX3" fmla="*/ 4282900 w 4282900"/>
                <a:gd name="connsiteY3" fmla="*/ 1529878 h 4282434"/>
                <a:gd name="connsiteX4" fmla="*/ 4282900 w 4282900"/>
                <a:gd name="connsiteY4" fmla="*/ 1929088 h 4282434"/>
                <a:gd name="connsiteX5" fmla="*/ 4282900 w 4282900"/>
                <a:gd name="connsiteY5" fmla="*/ 2233475 h 4282434"/>
                <a:gd name="connsiteX6" fmla="*/ 3723546 w 4282900"/>
                <a:gd name="connsiteY6" fmla="*/ 3426862 h 4282434"/>
                <a:gd name="connsiteX7" fmla="*/ 2332829 w 4282900"/>
                <a:gd name="connsiteY7" fmla="*/ 4117718 h 4282434"/>
                <a:gd name="connsiteX8" fmla="*/ 2137940 w 4282900"/>
                <a:gd name="connsiteY8" fmla="*/ 4282434 h 4282434"/>
                <a:gd name="connsiteX9" fmla="*/ 1950069 w 4282900"/>
                <a:gd name="connsiteY9" fmla="*/ 4117718 h 4282434"/>
                <a:gd name="connsiteX10" fmla="*/ 559353 w 4282900"/>
                <a:gd name="connsiteY10" fmla="*/ 3426862 h 4282434"/>
                <a:gd name="connsiteX11" fmla="*/ 0 w 4282900"/>
                <a:gd name="connsiteY11" fmla="*/ 2233475 h 4282434"/>
                <a:gd name="connsiteX12" fmla="*/ 0 w 4282900"/>
                <a:gd name="connsiteY12" fmla="*/ 1929088 h 4282434"/>
                <a:gd name="connsiteX13" fmla="*/ 0 w 4282900"/>
                <a:gd name="connsiteY13" fmla="*/ 1529878 h 4282434"/>
                <a:gd name="connsiteX14" fmla="*/ 0 w 4282900"/>
                <a:gd name="connsiteY14" fmla="*/ 1239964 h 4282434"/>
                <a:gd name="connsiteX15" fmla="*/ 0 w 4282900"/>
                <a:gd name="connsiteY15" fmla="*/ 718910 h 4282434"/>
                <a:gd name="connsiteX16" fmla="*/ 0 w 4282900"/>
                <a:gd name="connsiteY16" fmla="*/ 536366 h 4282434"/>
                <a:gd name="connsiteX17" fmla="*/ 64279 w 4282900"/>
                <a:gd name="connsiteY17" fmla="*/ 3825 h 428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282900" h="4282434">
                  <a:moveTo>
                    <a:pt x="4213242" y="0"/>
                  </a:moveTo>
                  <a:cubicBezTo>
                    <a:pt x="4294511" y="306972"/>
                    <a:pt x="4271290" y="481595"/>
                    <a:pt x="4282900" y="718910"/>
                  </a:cubicBezTo>
                  <a:lnTo>
                    <a:pt x="4282900" y="1239964"/>
                  </a:lnTo>
                  <a:lnTo>
                    <a:pt x="4282900" y="1529878"/>
                  </a:lnTo>
                  <a:lnTo>
                    <a:pt x="4282900" y="1929088"/>
                  </a:lnTo>
                  <a:lnTo>
                    <a:pt x="4282900" y="2233475"/>
                  </a:lnTo>
                  <a:cubicBezTo>
                    <a:pt x="4282900" y="2849584"/>
                    <a:pt x="4108103" y="3157966"/>
                    <a:pt x="3723546" y="3426862"/>
                  </a:cubicBezTo>
                  <a:cubicBezTo>
                    <a:pt x="3323617" y="3658565"/>
                    <a:pt x="2798672" y="3757725"/>
                    <a:pt x="2332829" y="4117718"/>
                  </a:cubicBezTo>
                  <a:lnTo>
                    <a:pt x="2137940" y="4282434"/>
                  </a:lnTo>
                  <a:lnTo>
                    <a:pt x="1950069" y="4117718"/>
                  </a:lnTo>
                  <a:cubicBezTo>
                    <a:pt x="1484225" y="3757725"/>
                    <a:pt x="959280" y="3658565"/>
                    <a:pt x="559353" y="3426862"/>
                  </a:cubicBezTo>
                  <a:cubicBezTo>
                    <a:pt x="174796" y="3157966"/>
                    <a:pt x="0" y="2849584"/>
                    <a:pt x="0" y="2233475"/>
                  </a:cubicBezTo>
                  <a:lnTo>
                    <a:pt x="0" y="1929088"/>
                  </a:lnTo>
                  <a:lnTo>
                    <a:pt x="0" y="1529878"/>
                  </a:lnTo>
                  <a:lnTo>
                    <a:pt x="0" y="1239964"/>
                  </a:lnTo>
                  <a:lnTo>
                    <a:pt x="0" y="718910"/>
                  </a:lnTo>
                  <a:lnTo>
                    <a:pt x="0" y="536366"/>
                  </a:lnTo>
                  <a:cubicBezTo>
                    <a:pt x="10713" y="417185"/>
                    <a:pt x="19813" y="133066"/>
                    <a:pt x="64279" y="3825"/>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9F0D6A17-AA80-4608-8660-8D1587A177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536649" y="1823190"/>
              <a:ext cx="1654608" cy="3209758"/>
            </a:xfrm>
            <a:custGeom>
              <a:avLst/>
              <a:gdLst>
                <a:gd name="connsiteX0" fmla="*/ 2144960 w 4282900"/>
                <a:gd name="connsiteY0" fmla="*/ 0 h 5795027"/>
                <a:gd name="connsiteX1" fmla="*/ 2332832 w 4282900"/>
                <a:gd name="connsiteY1" fmla="*/ 164715 h 5795027"/>
                <a:gd name="connsiteX2" fmla="*/ 3723546 w 4282900"/>
                <a:gd name="connsiteY2" fmla="*/ 855573 h 5795027"/>
                <a:gd name="connsiteX3" fmla="*/ 4282900 w 4282900"/>
                <a:gd name="connsiteY3" fmla="*/ 2048959 h 5795027"/>
                <a:gd name="connsiteX4" fmla="*/ 4282900 w 4282900"/>
                <a:gd name="connsiteY4" fmla="*/ 2231503 h 5795027"/>
                <a:gd name="connsiteX5" fmla="*/ 4282900 w 4282900"/>
                <a:gd name="connsiteY5" fmla="*/ 2752557 h 5795027"/>
                <a:gd name="connsiteX6" fmla="*/ 4282900 w 4282900"/>
                <a:gd name="connsiteY6" fmla="*/ 3042471 h 5795027"/>
                <a:gd name="connsiteX7" fmla="*/ 4282900 w 4282900"/>
                <a:gd name="connsiteY7" fmla="*/ 3441681 h 5795027"/>
                <a:gd name="connsiteX8" fmla="*/ 4282900 w 4282900"/>
                <a:gd name="connsiteY8" fmla="*/ 3746068 h 5795027"/>
                <a:gd name="connsiteX9" fmla="*/ 3723546 w 4282900"/>
                <a:gd name="connsiteY9" fmla="*/ 4939455 h 5795027"/>
                <a:gd name="connsiteX10" fmla="*/ 2332829 w 4282900"/>
                <a:gd name="connsiteY10" fmla="*/ 5630311 h 5795027"/>
                <a:gd name="connsiteX11" fmla="*/ 2137940 w 4282900"/>
                <a:gd name="connsiteY11" fmla="*/ 5795027 h 5795027"/>
                <a:gd name="connsiteX12" fmla="*/ 1950069 w 4282900"/>
                <a:gd name="connsiteY12" fmla="*/ 5630311 h 5795027"/>
                <a:gd name="connsiteX13" fmla="*/ 559353 w 4282900"/>
                <a:gd name="connsiteY13" fmla="*/ 4939455 h 5795027"/>
                <a:gd name="connsiteX14" fmla="*/ 0 w 4282900"/>
                <a:gd name="connsiteY14" fmla="*/ 3746068 h 5795027"/>
                <a:gd name="connsiteX15" fmla="*/ 0 w 4282900"/>
                <a:gd name="connsiteY15" fmla="*/ 3441681 h 5795027"/>
                <a:gd name="connsiteX16" fmla="*/ 0 w 4282900"/>
                <a:gd name="connsiteY16" fmla="*/ 3042471 h 5795027"/>
                <a:gd name="connsiteX17" fmla="*/ 0 w 4282900"/>
                <a:gd name="connsiteY17" fmla="*/ 2752557 h 5795027"/>
                <a:gd name="connsiteX18" fmla="*/ 0 w 4282900"/>
                <a:gd name="connsiteY18" fmla="*/ 2231503 h 5795027"/>
                <a:gd name="connsiteX19" fmla="*/ 0 w 4282900"/>
                <a:gd name="connsiteY19" fmla="*/ 2048959 h 5795027"/>
                <a:gd name="connsiteX20" fmla="*/ 559354 w 4282900"/>
                <a:gd name="connsiteY20" fmla="*/ 855573 h 5795027"/>
                <a:gd name="connsiteX21" fmla="*/ 1950071 w 4282900"/>
                <a:gd name="connsiteY21" fmla="*/ 164715 h 5795027"/>
                <a:gd name="connsiteX0" fmla="*/ 2144960 w 4282900"/>
                <a:gd name="connsiteY0" fmla="*/ 0 h 5795027"/>
                <a:gd name="connsiteX1" fmla="*/ 2332832 w 4282900"/>
                <a:gd name="connsiteY1" fmla="*/ 164715 h 5795027"/>
                <a:gd name="connsiteX2" fmla="*/ 2976290 w 4282900"/>
                <a:gd name="connsiteY2" fmla="*/ 524033 h 5795027"/>
                <a:gd name="connsiteX3" fmla="*/ 3723546 w 4282900"/>
                <a:gd name="connsiteY3" fmla="*/ 855573 h 5795027"/>
                <a:gd name="connsiteX4" fmla="*/ 4282900 w 4282900"/>
                <a:gd name="connsiteY4" fmla="*/ 2048959 h 5795027"/>
                <a:gd name="connsiteX5" fmla="*/ 4282900 w 4282900"/>
                <a:gd name="connsiteY5" fmla="*/ 2231503 h 5795027"/>
                <a:gd name="connsiteX6" fmla="*/ 4282900 w 4282900"/>
                <a:gd name="connsiteY6" fmla="*/ 2752557 h 5795027"/>
                <a:gd name="connsiteX7" fmla="*/ 4282900 w 4282900"/>
                <a:gd name="connsiteY7" fmla="*/ 3042471 h 5795027"/>
                <a:gd name="connsiteX8" fmla="*/ 4282900 w 4282900"/>
                <a:gd name="connsiteY8" fmla="*/ 3441681 h 5795027"/>
                <a:gd name="connsiteX9" fmla="*/ 4282900 w 4282900"/>
                <a:gd name="connsiteY9" fmla="*/ 3746068 h 5795027"/>
                <a:gd name="connsiteX10" fmla="*/ 3723546 w 4282900"/>
                <a:gd name="connsiteY10" fmla="*/ 4939455 h 5795027"/>
                <a:gd name="connsiteX11" fmla="*/ 2332829 w 4282900"/>
                <a:gd name="connsiteY11" fmla="*/ 5630311 h 5795027"/>
                <a:gd name="connsiteX12" fmla="*/ 2137940 w 4282900"/>
                <a:gd name="connsiteY12" fmla="*/ 5795027 h 5795027"/>
                <a:gd name="connsiteX13" fmla="*/ 1950069 w 4282900"/>
                <a:gd name="connsiteY13" fmla="*/ 5630311 h 5795027"/>
                <a:gd name="connsiteX14" fmla="*/ 559353 w 4282900"/>
                <a:gd name="connsiteY14" fmla="*/ 4939455 h 5795027"/>
                <a:gd name="connsiteX15" fmla="*/ 0 w 4282900"/>
                <a:gd name="connsiteY15" fmla="*/ 3746068 h 5795027"/>
                <a:gd name="connsiteX16" fmla="*/ 0 w 4282900"/>
                <a:gd name="connsiteY16" fmla="*/ 3441681 h 5795027"/>
                <a:gd name="connsiteX17" fmla="*/ 0 w 4282900"/>
                <a:gd name="connsiteY17" fmla="*/ 3042471 h 5795027"/>
                <a:gd name="connsiteX18" fmla="*/ 0 w 4282900"/>
                <a:gd name="connsiteY18" fmla="*/ 2752557 h 5795027"/>
                <a:gd name="connsiteX19" fmla="*/ 0 w 4282900"/>
                <a:gd name="connsiteY19" fmla="*/ 2231503 h 5795027"/>
                <a:gd name="connsiteX20" fmla="*/ 0 w 4282900"/>
                <a:gd name="connsiteY20" fmla="*/ 2048959 h 5795027"/>
                <a:gd name="connsiteX21" fmla="*/ 559354 w 4282900"/>
                <a:gd name="connsiteY21" fmla="*/ 855573 h 5795027"/>
                <a:gd name="connsiteX22" fmla="*/ 1950071 w 4282900"/>
                <a:gd name="connsiteY22" fmla="*/ 164715 h 5795027"/>
                <a:gd name="connsiteX23" fmla="*/ 2144960 w 4282900"/>
                <a:gd name="connsiteY23" fmla="*/ 0 h 5795027"/>
                <a:gd name="connsiteX0" fmla="*/ 3723546 w 4282900"/>
                <a:gd name="connsiteY0" fmla="*/ 855573 h 5795027"/>
                <a:gd name="connsiteX1" fmla="*/ 4282900 w 4282900"/>
                <a:gd name="connsiteY1" fmla="*/ 2048959 h 5795027"/>
                <a:gd name="connsiteX2" fmla="*/ 4282900 w 4282900"/>
                <a:gd name="connsiteY2" fmla="*/ 2231503 h 5795027"/>
                <a:gd name="connsiteX3" fmla="*/ 4282900 w 4282900"/>
                <a:gd name="connsiteY3" fmla="*/ 2752557 h 5795027"/>
                <a:gd name="connsiteX4" fmla="*/ 4282900 w 4282900"/>
                <a:gd name="connsiteY4" fmla="*/ 3042471 h 5795027"/>
                <a:gd name="connsiteX5" fmla="*/ 4282900 w 4282900"/>
                <a:gd name="connsiteY5" fmla="*/ 3441681 h 5795027"/>
                <a:gd name="connsiteX6" fmla="*/ 4282900 w 4282900"/>
                <a:gd name="connsiteY6" fmla="*/ 3746068 h 5795027"/>
                <a:gd name="connsiteX7" fmla="*/ 3723546 w 4282900"/>
                <a:gd name="connsiteY7" fmla="*/ 4939455 h 5795027"/>
                <a:gd name="connsiteX8" fmla="*/ 2332829 w 4282900"/>
                <a:gd name="connsiteY8" fmla="*/ 5630311 h 5795027"/>
                <a:gd name="connsiteX9" fmla="*/ 2137940 w 4282900"/>
                <a:gd name="connsiteY9" fmla="*/ 5795027 h 5795027"/>
                <a:gd name="connsiteX10" fmla="*/ 1950069 w 4282900"/>
                <a:gd name="connsiteY10" fmla="*/ 5630311 h 5795027"/>
                <a:gd name="connsiteX11" fmla="*/ 559353 w 4282900"/>
                <a:gd name="connsiteY11" fmla="*/ 4939455 h 5795027"/>
                <a:gd name="connsiteX12" fmla="*/ 0 w 4282900"/>
                <a:gd name="connsiteY12" fmla="*/ 3746068 h 5795027"/>
                <a:gd name="connsiteX13" fmla="*/ 0 w 4282900"/>
                <a:gd name="connsiteY13" fmla="*/ 3441681 h 5795027"/>
                <a:gd name="connsiteX14" fmla="*/ 0 w 4282900"/>
                <a:gd name="connsiteY14" fmla="*/ 3042471 h 5795027"/>
                <a:gd name="connsiteX15" fmla="*/ 0 w 4282900"/>
                <a:gd name="connsiteY15" fmla="*/ 2752557 h 5795027"/>
                <a:gd name="connsiteX16" fmla="*/ 0 w 4282900"/>
                <a:gd name="connsiteY16" fmla="*/ 2231503 h 5795027"/>
                <a:gd name="connsiteX17" fmla="*/ 0 w 4282900"/>
                <a:gd name="connsiteY17" fmla="*/ 2048959 h 5795027"/>
                <a:gd name="connsiteX18" fmla="*/ 559354 w 4282900"/>
                <a:gd name="connsiteY18" fmla="*/ 855573 h 5795027"/>
                <a:gd name="connsiteX19" fmla="*/ 1950071 w 4282900"/>
                <a:gd name="connsiteY19" fmla="*/ 164715 h 5795027"/>
                <a:gd name="connsiteX20" fmla="*/ 2144960 w 4282900"/>
                <a:gd name="connsiteY20" fmla="*/ 0 h 5795027"/>
                <a:gd name="connsiteX21" fmla="*/ 2332832 w 4282900"/>
                <a:gd name="connsiteY21" fmla="*/ 164715 h 5795027"/>
                <a:gd name="connsiteX22" fmla="*/ 2976290 w 4282900"/>
                <a:gd name="connsiteY22" fmla="*/ 524033 h 5795027"/>
                <a:gd name="connsiteX23" fmla="*/ 3888635 w 4282900"/>
                <a:gd name="connsiteY23"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22" fmla="*/ 3888635 w 4282900"/>
                <a:gd name="connsiteY22" fmla="*/ 1020662 h 5795027"/>
                <a:gd name="connsiteX0" fmla="*/ 4282900 w 4282900"/>
                <a:gd name="connsiteY0" fmla="*/ 2048959 h 5795027"/>
                <a:gd name="connsiteX1" fmla="*/ 4282900 w 4282900"/>
                <a:gd name="connsiteY1" fmla="*/ 2231503 h 5795027"/>
                <a:gd name="connsiteX2" fmla="*/ 4282900 w 4282900"/>
                <a:gd name="connsiteY2" fmla="*/ 2752557 h 5795027"/>
                <a:gd name="connsiteX3" fmla="*/ 4282900 w 4282900"/>
                <a:gd name="connsiteY3" fmla="*/ 3042471 h 5795027"/>
                <a:gd name="connsiteX4" fmla="*/ 4282900 w 4282900"/>
                <a:gd name="connsiteY4" fmla="*/ 3441681 h 5795027"/>
                <a:gd name="connsiteX5" fmla="*/ 4282900 w 4282900"/>
                <a:gd name="connsiteY5" fmla="*/ 3746068 h 5795027"/>
                <a:gd name="connsiteX6" fmla="*/ 3723546 w 4282900"/>
                <a:gd name="connsiteY6" fmla="*/ 4939455 h 5795027"/>
                <a:gd name="connsiteX7" fmla="*/ 2332829 w 4282900"/>
                <a:gd name="connsiteY7" fmla="*/ 5630311 h 5795027"/>
                <a:gd name="connsiteX8" fmla="*/ 2137940 w 4282900"/>
                <a:gd name="connsiteY8" fmla="*/ 5795027 h 5795027"/>
                <a:gd name="connsiteX9" fmla="*/ 1950069 w 4282900"/>
                <a:gd name="connsiteY9" fmla="*/ 5630311 h 5795027"/>
                <a:gd name="connsiteX10" fmla="*/ 559353 w 4282900"/>
                <a:gd name="connsiteY10" fmla="*/ 4939455 h 5795027"/>
                <a:gd name="connsiteX11" fmla="*/ 0 w 4282900"/>
                <a:gd name="connsiteY11" fmla="*/ 3746068 h 5795027"/>
                <a:gd name="connsiteX12" fmla="*/ 0 w 4282900"/>
                <a:gd name="connsiteY12" fmla="*/ 3441681 h 5795027"/>
                <a:gd name="connsiteX13" fmla="*/ 0 w 4282900"/>
                <a:gd name="connsiteY13" fmla="*/ 3042471 h 5795027"/>
                <a:gd name="connsiteX14" fmla="*/ 0 w 4282900"/>
                <a:gd name="connsiteY14" fmla="*/ 2752557 h 5795027"/>
                <a:gd name="connsiteX15" fmla="*/ 0 w 4282900"/>
                <a:gd name="connsiteY15" fmla="*/ 2231503 h 5795027"/>
                <a:gd name="connsiteX16" fmla="*/ 0 w 4282900"/>
                <a:gd name="connsiteY16" fmla="*/ 2048959 h 5795027"/>
                <a:gd name="connsiteX17" fmla="*/ 559354 w 4282900"/>
                <a:gd name="connsiteY17" fmla="*/ 855573 h 5795027"/>
                <a:gd name="connsiteX18" fmla="*/ 1950071 w 4282900"/>
                <a:gd name="connsiteY18" fmla="*/ 164715 h 5795027"/>
                <a:gd name="connsiteX19" fmla="*/ 2144960 w 4282900"/>
                <a:gd name="connsiteY19" fmla="*/ 0 h 5795027"/>
                <a:gd name="connsiteX20" fmla="*/ 2332832 w 4282900"/>
                <a:gd name="connsiteY20" fmla="*/ 164715 h 5795027"/>
                <a:gd name="connsiteX21" fmla="*/ 2976290 w 4282900"/>
                <a:gd name="connsiteY21" fmla="*/ 524033 h 5795027"/>
                <a:gd name="connsiteX0" fmla="*/ 4282900 w 4282900"/>
                <a:gd name="connsiteY0" fmla="*/ 2231503 h 5795027"/>
                <a:gd name="connsiteX1" fmla="*/ 4282900 w 4282900"/>
                <a:gd name="connsiteY1" fmla="*/ 2752557 h 5795027"/>
                <a:gd name="connsiteX2" fmla="*/ 4282900 w 4282900"/>
                <a:gd name="connsiteY2" fmla="*/ 3042471 h 5795027"/>
                <a:gd name="connsiteX3" fmla="*/ 4282900 w 4282900"/>
                <a:gd name="connsiteY3" fmla="*/ 3441681 h 5795027"/>
                <a:gd name="connsiteX4" fmla="*/ 4282900 w 4282900"/>
                <a:gd name="connsiteY4" fmla="*/ 3746068 h 5795027"/>
                <a:gd name="connsiteX5" fmla="*/ 3723546 w 4282900"/>
                <a:gd name="connsiteY5" fmla="*/ 4939455 h 5795027"/>
                <a:gd name="connsiteX6" fmla="*/ 2332829 w 4282900"/>
                <a:gd name="connsiteY6" fmla="*/ 5630311 h 5795027"/>
                <a:gd name="connsiteX7" fmla="*/ 2137940 w 4282900"/>
                <a:gd name="connsiteY7" fmla="*/ 5795027 h 5795027"/>
                <a:gd name="connsiteX8" fmla="*/ 1950069 w 4282900"/>
                <a:gd name="connsiteY8" fmla="*/ 5630311 h 5795027"/>
                <a:gd name="connsiteX9" fmla="*/ 559353 w 4282900"/>
                <a:gd name="connsiteY9" fmla="*/ 4939455 h 5795027"/>
                <a:gd name="connsiteX10" fmla="*/ 0 w 4282900"/>
                <a:gd name="connsiteY10" fmla="*/ 3746068 h 5795027"/>
                <a:gd name="connsiteX11" fmla="*/ 0 w 4282900"/>
                <a:gd name="connsiteY11" fmla="*/ 3441681 h 5795027"/>
                <a:gd name="connsiteX12" fmla="*/ 0 w 4282900"/>
                <a:gd name="connsiteY12" fmla="*/ 3042471 h 5795027"/>
                <a:gd name="connsiteX13" fmla="*/ 0 w 4282900"/>
                <a:gd name="connsiteY13" fmla="*/ 2752557 h 5795027"/>
                <a:gd name="connsiteX14" fmla="*/ 0 w 4282900"/>
                <a:gd name="connsiteY14" fmla="*/ 2231503 h 5795027"/>
                <a:gd name="connsiteX15" fmla="*/ 0 w 4282900"/>
                <a:gd name="connsiteY15" fmla="*/ 2048959 h 5795027"/>
                <a:gd name="connsiteX16" fmla="*/ 559354 w 4282900"/>
                <a:gd name="connsiteY16" fmla="*/ 855573 h 5795027"/>
                <a:gd name="connsiteX17" fmla="*/ 1950071 w 4282900"/>
                <a:gd name="connsiteY17" fmla="*/ 164715 h 5795027"/>
                <a:gd name="connsiteX18" fmla="*/ 2144960 w 4282900"/>
                <a:gd name="connsiteY18" fmla="*/ 0 h 5795027"/>
                <a:gd name="connsiteX19" fmla="*/ 2332832 w 4282900"/>
                <a:gd name="connsiteY19" fmla="*/ 164715 h 5795027"/>
                <a:gd name="connsiteX20" fmla="*/ 2976290 w 4282900"/>
                <a:gd name="connsiteY20" fmla="*/ 524033 h 5795027"/>
                <a:gd name="connsiteX0" fmla="*/ 4282900 w 4282900"/>
                <a:gd name="connsiteY0" fmla="*/ 2752557 h 5795027"/>
                <a:gd name="connsiteX1" fmla="*/ 4282900 w 4282900"/>
                <a:gd name="connsiteY1" fmla="*/ 3042471 h 5795027"/>
                <a:gd name="connsiteX2" fmla="*/ 4282900 w 4282900"/>
                <a:gd name="connsiteY2" fmla="*/ 3441681 h 5795027"/>
                <a:gd name="connsiteX3" fmla="*/ 4282900 w 4282900"/>
                <a:gd name="connsiteY3" fmla="*/ 3746068 h 5795027"/>
                <a:gd name="connsiteX4" fmla="*/ 3723546 w 4282900"/>
                <a:gd name="connsiteY4" fmla="*/ 4939455 h 5795027"/>
                <a:gd name="connsiteX5" fmla="*/ 2332829 w 4282900"/>
                <a:gd name="connsiteY5" fmla="*/ 5630311 h 5795027"/>
                <a:gd name="connsiteX6" fmla="*/ 2137940 w 4282900"/>
                <a:gd name="connsiteY6" fmla="*/ 5795027 h 5795027"/>
                <a:gd name="connsiteX7" fmla="*/ 1950069 w 4282900"/>
                <a:gd name="connsiteY7" fmla="*/ 5630311 h 5795027"/>
                <a:gd name="connsiteX8" fmla="*/ 559353 w 4282900"/>
                <a:gd name="connsiteY8" fmla="*/ 4939455 h 5795027"/>
                <a:gd name="connsiteX9" fmla="*/ 0 w 4282900"/>
                <a:gd name="connsiteY9" fmla="*/ 3746068 h 5795027"/>
                <a:gd name="connsiteX10" fmla="*/ 0 w 4282900"/>
                <a:gd name="connsiteY10" fmla="*/ 3441681 h 5795027"/>
                <a:gd name="connsiteX11" fmla="*/ 0 w 4282900"/>
                <a:gd name="connsiteY11" fmla="*/ 3042471 h 5795027"/>
                <a:gd name="connsiteX12" fmla="*/ 0 w 4282900"/>
                <a:gd name="connsiteY12" fmla="*/ 2752557 h 5795027"/>
                <a:gd name="connsiteX13" fmla="*/ 0 w 4282900"/>
                <a:gd name="connsiteY13" fmla="*/ 2231503 h 5795027"/>
                <a:gd name="connsiteX14" fmla="*/ 0 w 4282900"/>
                <a:gd name="connsiteY14" fmla="*/ 2048959 h 5795027"/>
                <a:gd name="connsiteX15" fmla="*/ 559354 w 4282900"/>
                <a:gd name="connsiteY15" fmla="*/ 855573 h 5795027"/>
                <a:gd name="connsiteX16" fmla="*/ 1950071 w 4282900"/>
                <a:gd name="connsiteY16" fmla="*/ 164715 h 5795027"/>
                <a:gd name="connsiteX17" fmla="*/ 2144960 w 4282900"/>
                <a:gd name="connsiteY17" fmla="*/ 0 h 5795027"/>
                <a:gd name="connsiteX18" fmla="*/ 2332832 w 4282900"/>
                <a:gd name="connsiteY18" fmla="*/ 164715 h 5795027"/>
                <a:gd name="connsiteX19" fmla="*/ 2976290 w 4282900"/>
                <a:gd name="connsiteY19" fmla="*/ 524033 h 5795027"/>
                <a:gd name="connsiteX0" fmla="*/ 4282900 w 4282900"/>
                <a:gd name="connsiteY0" fmla="*/ 3042471 h 5795027"/>
                <a:gd name="connsiteX1" fmla="*/ 4282900 w 4282900"/>
                <a:gd name="connsiteY1" fmla="*/ 3441681 h 5795027"/>
                <a:gd name="connsiteX2" fmla="*/ 4282900 w 4282900"/>
                <a:gd name="connsiteY2" fmla="*/ 3746068 h 5795027"/>
                <a:gd name="connsiteX3" fmla="*/ 3723546 w 4282900"/>
                <a:gd name="connsiteY3" fmla="*/ 4939455 h 5795027"/>
                <a:gd name="connsiteX4" fmla="*/ 2332829 w 4282900"/>
                <a:gd name="connsiteY4" fmla="*/ 5630311 h 5795027"/>
                <a:gd name="connsiteX5" fmla="*/ 2137940 w 4282900"/>
                <a:gd name="connsiteY5" fmla="*/ 5795027 h 5795027"/>
                <a:gd name="connsiteX6" fmla="*/ 1950069 w 4282900"/>
                <a:gd name="connsiteY6" fmla="*/ 5630311 h 5795027"/>
                <a:gd name="connsiteX7" fmla="*/ 559353 w 4282900"/>
                <a:gd name="connsiteY7" fmla="*/ 4939455 h 5795027"/>
                <a:gd name="connsiteX8" fmla="*/ 0 w 4282900"/>
                <a:gd name="connsiteY8" fmla="*/ 3746068 h 5795027"/>
                <a:gd name="connsiteX9" fmla="*/ 0 w 4282900"/>
                <a:gd name="connsiteY9" fmla="*/ 3441681 h 5795027"/>
                <a:gd name="connsiteX10" fmla="*/ 0 w 4282900"/>
                <a:gd name="connsiteY10" fmla="*/ 3042471 h 5795027"/>
                <a:gd name="connsiteX11" fmla="*/ 0 w 4282900"/>
                <a:gd name="connsiteY11" fmla="*/ 2752557 h 5795027"/>
                <a:gd name="connsiteX12" fmla="*/ 0 w 4282900"/>
                <a:gd name="connsiteY12" fmla="*/ 2231503 h 5795027"/>
                <a:gd name="connsiteX13" fmla="*/ 0 w 4282900"/>
                <a:gd name="connsiteY13" fmla="*/ 2048959 h 5795027"/>
                <a:gd name="connsiteX14" fmla="*/ 559354 w 4282900"/>
                <a:gd name="connsiteY14" fmla="*/ 855573 h 5795027"/>
                <a:gd name="connsiteX15" fmla="*/ 1950071 w 4282900"/>
                <a:gd name="connsiteY15" fmla="*/ 164715 h 5795027"/>
                <a:gd name="connsiteX16" fmla="*/ 2144960 w 4282900"/>
                <a:gd name="connsiteY16" fmla="*/ 0 h 5795027"/>
                <a:gd name="connsiteX17" fmla="*/ 2332832 w 4282900"/>
                <a:gd name="connsiteY17" fmla="*/ 164715 h 5795027"/>
                <a:gd name="connsiteX18" fmla="*/ 2976290 w 4282900"/>
                <a:gd name="connsiteY18" fmla="*/ 524033 h 5795027"/>
                <a:gd name="connsiteX0" fmla="*/ 4282900 w 4282900"/>
                <a:gd name="connsiteY0" fmla="*/ 3441681 h 5795027"/>
                <a:gd name="connsiteX1" fmla="*/ 4282900 w 4282900"/>
                <a:gd name="connsiteY1" fmla="*/ 3746068 h 5795027"/>
                <a:gd name="connsiteX2" fmla="*/ 3723546 w 4282900"/>
                <a:gd name="connsiteY2" fmla="*/ 4939455 h 5795027"/>
                <a:gd name="connsiteX3" fmla="*/ 2332829 w 4282900"/>
                <a:gd name="connsiteY3" fmla="*/ 5630311 h 5795027"/>
                <a:gd name="connsiteX4" fmla="*/ 2137940 w 4282900"/>
                <a:gd name="connsiteY4" fmla="*/ 5795027 h 5795027"/>
                <a:gd name="connsiteX5" fmla="*/ 1950069 w 4282900"/>
                <a:gd name="connsiteY5" fmla="*/ 5630311 h 5795027"/>
                <a:gd name="connsiteX6" fmla="*/ 559353 w 4282900"/>
                <a:gd name="connsiteY6" fmla="*/ 4939455 h 5795027"/>
                <a:gd name="connsiteX7" fmla="*/ 0 w 4282900"/>
                <a:gd name="connsiteY7" fmla="*/ 3746068 h 5795027"/>
                <a:gd name="connsiteX8" fmla="*/ 0 w 4282900"/>
                <a:gd name="connsiteY8" fmla="*/ 3441681 h 5795027"/>
                <a:gd name="connsiteX9" fmla="*/ 0 w 4282900"/>
                <a:gd name="connsiteY9" fmla="*/ 3042471 h 5795027"/>
                <a:gd name="connsiteX10" fmla="*/ 0 w 4282900"/>
                <a:gd name="connsiteY10" fmla="*/ 2752557 h 5795027"/>
                <a:gd name="connsiteX11" fmla="*/ 0 w 4282900"/>
                <a:gd name="connsiteY11" fmla="*/ 2231503 h 5795027"/>
                <a:gd name="connsiteX12" fmla="*/ 0 w 4282900"/>
                <a:gd name="connsiteY12" fmla="*/ 2048959 h 5795027"/>
                <a:gd name="connsiteX13" fmla="*/ 559354 w 4282900"/>
                <a:gd name="connsiteY13" fmla="*/ 855573 h 5795027"/>
                <a:gd name="connsiteX14" fmla="*/ 1950071 w 4282900"/>
                <a:gd name="connsiteY14" fmla="*/ 164715 h 5795027"/>
                <a:gd name="connsiteX15" fmla="*/ 2144960 w 4282900"/>
                <a:gd name="connsiteY15" fmla="*/ 0 h 5795027"/>
                <a:gd name="connsiteX16" fmla="*/ 2332832 w 4282900"/>
                <a:gd name="connsiteY16" fmla="*/ 164715 h 5795027"/>
                <a:gd name="connsiteX17" fmla="*/ 2976290 w 4282900"/>
                <a:gd name="connsiteY17" fmla="*/ 524033 h 5795027"/>
                <a:gd name="connsiteX0" fmla="*/ 4282900 w 4282900"/>
                <a:gd name="connsiteY0" fmla="*/ 3441681 h 5795027"/>
                <a:gd name="connsiteX1" fmla="*/ 3723546 w 4282900"/>
                <a:gd name="connsiteY1" fmla="*/ 4939455 h 5795027"/>
                <a:gd name="connsiteX2" fmla="*/ 2332829 w 4282900"/>
                <a:gd name="connsiteY2" fmla="*/ 5630311 h 5795027"/>
                <a:gd name="connsiteX3" fmla="*/ 2137940 w 4282900"/>
                <a:gd name="connsiteY3" fmla="*/ 5795027 h 5795027"/>
                <a:gd name="connsiteX4" fmla="*/ 1950069 w 4282900"/>
                <a:gd name="connsiteY4" fmla="*/ 5630311 h 5795027"/>
                <a:gd name="connsiteX5" fmla="*/ 559353 w 4282900"/>
                <a:gd name="connsiteY5" fmla="*/ 4939455 h 5795027"/>
                <a:gd name="connsiteX6" fmla="*/ 0 w 4282900"/>
                <a:gd name="connsiteY6" fmla="*/ 3746068 h 5795027"/>
                <a:gd name="connsiteX7" fmla="*/ 0 w 4282900"/>
                <a:gd name="connsiteY7" fmla="*/ 3441681 h 5795027"/>
                <a:gd name="connsiteX8" fmla="*/ 0 w 4282900"/>
                <a:gd name="connsiteY8" fmla="*/ 3042471 h 5795027"/>
                <a:gd name="connsiteX9" fmla="*/ 0 w 4282900"/>
                <a:gd name="connsiteY9" fmla="*/ 2752557 h 5795027"/>
                <a:gd name="connsiteX10" fmla="*/ 0 w 4282900"/>
                <a:gd name="connsiteY10" fmla="*/ 2231503 h 5795027"/>
                <a:gd name="connsiteX11" fmla="*/ 0 w 4282900"/>
                <a:gd name="connsiteY11" fmla="*/ 2048959 h 5795027"/>
                <a:gd name="connsiteX12" fmla="*/ 559354 w 4282900"/>
                <a:gd name="connsiteY12" fmla="*/ 855573 h 5795027"/>
                <a:gd name="connsiteX13" fmla="*/ 1950071 w 4282900"/>
                <a:gd name="connsiteY13" fmla="*/ 164715 h 5795027"/>
                <a:gd name="connsiteX14" fmla="*/ 2144960 w 4282900"/>
                <a:gd name="connsiteY14" fmla="*/ 0 h 5795027"/>
                <a:gd name="connsiteX15" fmla="*/ 2332832 w 4282900"/>
                <a:gd name="connsiteY15" fmla="*/ 164715 h 5795027"/>
                <a:gd name="connsiteX16" fmla="*/ 2976290 w 4282900"/>
                <a:gd name="connsiteY16" fmla="*/ 524033 h 5795027"/>
                <a:gd name="connsiteX0" fmla="*/ 3723546 w 3723546"/>
                <a:gd name="connsiteY0" fmla="*/ 4939455 h 5795027"/>
                <a:gd name="connsiteX1" fmla="*/ 2332829 w 3723546"/>
                <a:gd name="connsiteY1" fmla="*/ 5630311 h 5795027"/>
                <a:gd name="connsiteX2" fmla="*/ 2137940 w 3723546"/>
                <a:gd name="connsiteY2" fmla="*/ 5795027 h 5795027"/>
                <a:gd name="connsiteX3" fmla="*/ 1950069 w 3723546"/>
                <a:gd name="connsiteY3" fmla="*/ 5630311 h 5795027"/>
                <a:gd name="connsiteX4" fmla="*/ 559353 w 3723546"/>
                <a:gd name="connsiteY4" fmla="*/ 4939455 h 5795027"/>
                <a:gd name="connsiteX5" fmla="*/ 0 w 3723546"/>
                <a:gd name="connsiteY5" fmla="*/ 3746068 h 5795027"/>
                <a:gd name="connsiteX6" fmla="*/ 0 w 3723546"/>
                <a:gd name="connsiteY6" fmla="*/ 3441681 h 5795027"/>
                <a:gd name="connsiteX7" fmla="*/ 0 w 3723546"/>
                <a:gd name="connsiteY7" fmla="*/ 3042471 h 5795027"/>
                <a:gd name="connsiteX8" fmla="*/ 0 w 3723546"/>
                <a:gd name="connsiteY8" fmla="*/ 2752557 h 5795027"/>
                <a:gd name="connsiteX9" fmla="*/ 0 w 3723546"/>
                <a:gd name="connsiteY9" fmla="*/ 2231503 h 5795027"/>
                <a:gd name="connsiteX10" fmla="*/ 0 w 3723546"/>
                <a:gd name="connsiteY10" fmla="*/ 2048959 h 5795027"/>
                <a:gd name="connsiteX11" fmla="*/ 559354 w 3723546"/>
                <a:gd name="connsiteY11" fmla="*/ 855573 h 5795027"/>
                <a:gd name="connsiteX12" fmla="*/ 1950071 w 3723546"/>
                <a:gd name="connsiteY12" fmla="*/ 164715 h 5795027"/>
                <a:gd name="connsiteX13" fmla="*/ 2144960 w 3723546"/>
                <a:gd name="connsiteY13" fmla="*/ 0 h 5795027"/>
                <a:gd name="connsiteX14" fmla="*/ 2332832 w 3723546"/>
                <a:gd name="connsiteY14" fmla="*/ 164715 h 5795027"/>
                <a:gd name="connsiteX15" fmla="*/ 2976290 w 3723546"/>
                <a:gd name="connsiteY15" fmla="*/ 524033 h 5795027"/>
                <a:gd name="connsiteX0" fmla="*/ 3723546 w 3723546"/>
                <a:gd name="connsiteY0" fmla="*/ 4939455 h 5795027"/>
                <a:gd name="connsiteX1" fmla="*/ 2989878 w 3723546"/>
                <a:gd name="connsiteY1" fmla="*/ 5266109 h 5795027"/>
                <a:gd name="connsiteX2" fmla="*/ 2332829 w 3723546"/>
                <a:gd name="connsiteY2" fmla="*/ 5630311 h 5795027"/>
                <a:gd name="connsiteX3" fmla="*/ 2137940 w 3723546"/>
                <a:gd name="connsiteY3" fmla="*/ 5795027 h 5795027"/>
                <a:gd name="connsiteX4" fmla="*/ 1950069 w 3723546"/>
                <a:gd name="connsiteY4" fmla="*/ 5630311 h 5795027"/>
                <a:gd name="connsiteX5" fmla="*/ 559353 w 3723546"/>
                <a:gd name="connsiteY5" fmla="*/ 4939455 h 5795027"/>
                <a:gd name="connsiteX6" fmla="*/ 0 w 3723546"/>
                <a:gd name="connsiteY6" fmla="*/ 3746068 h 5795027"/>
                <a:gd name="connsiteX7" fmla="*/ 0 w 3723546"/>
                <a:gd name="connsiteY7" fmla="*/ 3441681 h 5795027"/>
                <a:gd name="connsiteX8" fmla="*/ 0 w 3723546"/>
                <a:gd name="connsiteY8" fmla="*/ 3042471 h 5795027"/>
                <a:gd name="connsiteX9" fmla="*/ 0 w 3723546"/>
                <a:gd name="connsiteY9" fmla="*/ 2752557 h 5795027"/>
                <a:gd name="connsiteX10" fmla="*/ 0 w 3723546"/>
                <a:gd name="connsiteY10" fmla="*/ 2231503 h 5795027"/>
                <a:gd name="connsiteX11" fmla="*/ 0 w 3723546"/>
                <a:gd name="connsiteY11" fmla="*/ 2048959 h 5795027"/>
                <a:gd name="connsiteX12" fmla="*/ 559354 w 3723546"/>
                <a:gd name="connsiteY12" fmla="*/ 855573 h 5795027"/>
                <a:gd name="connsiteX13" fmla="*/ 1950071 w 3723546"/>
                <a:gd name="connsiteY13" fmla="*/ 164715 h 5795027"/>
                <a:gd name="connsiteX14" fmla="*/ 2144960 w 3723546"/>
                <a:gd name="connsiteY14" fmla="*/ 0 h 5795027"/>
                <a:gd name="connsiteX15" fmla="*/ 2332832 w 3723546"/>
                <a:gd name="connsiteY15" fmla="*/ 164715 h 5795027"/>
                <a:gd name="connsiteX16" fmla="*/ 2976290 w 3723546"/>
                <a:gd name="connsiteY16"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89878 w 2989878"/>
                <a:gd name="connsiteY0" fmla="*/ 5266109 h 5795027"/>
                <a:gd name="connsiteX1" fmla="*/ 2332829 w 2989878"/>
                <a:gd name="connsiteY1" fmla="*/ 5630311 h 5795027"/>
                <a:gd name="connsiteX2" fmla="*/ 2137940 w 2989878"/>
                <a:gd name="connsiteY2" fmla="*/ 5795027 h 5795027"/>
                <a:gd name="connsiteX3" fmla="*/ 1950069 w 2989878"/>
                <a:gd name="connsiteY3" fmla="*/ 5630311 h 5795027"/>
                <a:gd name="connsiteX4" fmla="*/ 559353 w 2989878"/>
                <a:gd name="connsiteY4" fmla="*/ 4939455 h 5795027"/>
                <a:gd name="connsiteX5" fmla="*/ 0 w 2989878"/>
                <a:gd name="connsiteY5" fmla="*/ 3746068 h 5795027"/>
                <a:gd name="connsiteX6" fmla="*/ 0 w 2989878"/>
                <a:gd name="connsiteY6" fmla="*/ 3441681 h 5795027"/>
                <a:gd name="connsiteX7" fmla="*/ 0 w 2989878"/>
                <a:gd name="connsiteY7" fmla="*/ 3042471 h 5795027"/>
                <a:gd name="connsiteX8" fmla="*/ 0 w 2989878"/>
                <a:gd name="connsiteY8" fmla="*/ 2752557 h 5795027"/>
                <a:gd name="connsiteX9" fmla="*/ 0 w 2989878"/>
                <a:gd name="connsiteY9" fmla="*/ 2231503 h 5795027"/>
                <a:gd name="connsiteX10" fmla="*/ 0 w 2989878"/>
                <a:gd name="connsiteY10" fmla="*/ 2048959 h 5795027"/>
                <a:gd name="connsiteX11" fmla="*/ 559354 w 2989878"/>
                <a:gd name="connsiteY11" fmla="*/ 855573 h 5795027"/>
                <a:gd name="connsiteX12" fmla="*/ 1950071 w 2989878"/>
                <a:gd name="connsiteY12" fmla="*/ 164715 h 5795027"/>
                <a:gd name="connsiteX13" fmla="*/ 2144960 w 2989878"/>
                <a:gd name="connsiteY13" fmla="*/ 0 h 5795027"/>
                <a:gd name="connsiteX14" fmla="*/ 2332832 w 2989878"/>
                <a:gd name="connsiteY14" fmla="*/ 164715 h 5795027"/>
                <a:gd name="connsiteX15" fmla="*/ 2976290 w 2989878"/>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76290"/>
                <a:gd name="connsiteY0" fmla="*/ 5266109 h 5795027"/>
                <a:gd name="connsiteX1" fmla="*/ 2332829 w 2976290"/>
                <a:gd name="connsiteY1" fmla="*/ 5630311 h 5795027"/>
                <a:gd name="connsiteX2" fmla="*/ 2137940 w 2976290"/>
                <a:gd name="connsiteY2" fmla="*/ 5795027 h 5795027"/>
                <a:gd name="connsiteX3" fmla="*/ 1950069 w 2976290"/>
                <a:gd name="connsiteY3" fmla="*/ 5630311 h 5795027"/>
                <a:gd name="connsiteX4" fmla="*/ 559353 w 2976290"/>
                <a:gd name="connsiteY4" fmla="*/ 4939455 h 5795027"/>
                <a:gd name="connsiteX5" fmla="*/ 0 w 2976290"/>
                <a:gd name="connsiteY5" fmla="*/ 3746068 h 5795027"/>
                <a:gd name="connsiteX6" fmla="*/ 0 w 2976290"/>
                <a:gd name="connsiteY6" fmla="*/ 3441681 h 5795027"/>
                <a:gd name="connsiteX7" fmla="*/ 0 w 2976290"/>
                <a:gd name="connsiteY7" fmla="*/ 3042471 h 5795027"/>
                <a:gd name="connsiteX8" fmla="*/ 0 w 2976290"/>
                <a:gd name="connsiteY8" fmla="*/ 2752557 h 5795027"/>
                <a:gd name="connsiteX9" fmla="*/ 0 w 2976290"/>
                <a:gd name="connsiteY9" fmla="*/ 2231503 h 5795027"/>
                <a:gd name="connsiteX10" fmla="*/ 0 w 2976290"/>
                <a:gd name="connsiteY10" fmla="*/ 2048959 h 5795027"/>
                <a:gd name="connsiteX11" fmla="*/ 559354 w 2976290"/>
                <a:gd name="connsiteY11" fmla="*/ 855573 h 5795027"/>
                <a:gd name="connsiteX12" fmla="*/ 1950071 w 2976290"/>
                <a:gd name="connsiteY12" fmla="*/ 164715 h 5795027"/>
                <a:gd name="connsiteX13" fmla="*/ 2144960 w 2976290"/>
                <a:gd name="connsiteY13" fmla="*/ 0 h 5795027"/>
                <a:gd name="connsiteX14" fmla="*/ 2332832 w 2976290"/>
                <a:gd name="connsiteY14" fmla="*/ 164715 h 5795027"/>
                <a:gd name="connsiteX15" fmla="*/ 2976290 w 2976290"/>
                <a:gd name="connsiteY15" fmla="*/ 524033 h 5795027"/>
                <a:gd name="connsiteX0" fmla="*/ 2955049 w 2987296"/>
                <a:gd name="connsiteY0" fmla="*/ 5266109 h 5795027"/>
                <a:gd name="connsiteX1" fmla="*/ 2332829 w 2987296"/>
                <a:gd name="connsiteY1" fmla="*/ 5630311 h 5795027"/>
                <a:gd name="connsiteX2" fmla="*/ 2137940 w 2987296"/>
                <a:gd name="connsiteY2" fmla="*/ 5795027 h 5795027"/>
                <a:gd name="connsiteX3" fmla="*/ 1950069 w 2987296"/>
                <a:gd name="connsiteY3" fmla="*/ 5630311 h 5795027"/>
                <a:gd name="connsiteX4" fmla="*/ 559353 w 2987296"/>
                <a:gd name="connsiteY4" fmla="*/ 4939455 h 5795027"/>
                <a:gd name="connsiteX5" fmla="*/ 0 w 2987296"/>
                <a:gd name="connsiteY5" fmla="*/ 3746068 h 5795027"/>
                <a:gd name="connsiteX6" fmla="*/ 0 w 2987296"/>
                <a:gd name="connsiteY6" fmla="*/ 3441681 h 5795027"/>
                <a:gd name="connsiteX7" fmla="*/ 0 w 2987296"/>
                <a:gd name="connsiteY7" fmla="*/ 3042471 h 5795027"/>
                <a:gd name="connsiteX8" fmla="*/ 0 w 2987296"/>
                <a:gd name="connsiteY8" fmla="*/ 2752557 h 5795027"/>
                <a:gd name="connsiteX9" fmla="*/ 0 w 2987296"/>
                <a:gd name="connsiteY9" fmla="*/ 2231503 h 5795027"/>
                <a:gd name="connsiteX10" fmla="*/ 0 w 2987296"/>
                <a:gd name="connsiteY10" fmla="*/ 2048959 h 5795027"/>
                <a:gd name="connsiteX11" fmla="*/ 559354 w 2987296"/>
                <a:gd name="connsiteY11" fmla="*/ 855573 h 5795027"/>
                <a:gd name="connsiteX12" fmla="*/ 1950071 w 2987296"/>
                <a:gd name="connsiteY12" fmla="*/ 164715 h 5795027"/>
                <a:gd name="connsiteX13" fmla="*/ 2144960 w 2987296"/>
                <a:gd name="connsiteY13" fmla="*/ 0 h 5795027"/>
                <a:gd name="connsiteX14" fmla="*/ 2332832 w 2987296"/>
                <a:gd name="connsiteY14" fmla="*/ 164715 h 5795027"/>
                <a:gd name="connsiteX15" fmla="*/ 2987296 w 2987296"/>
                <a:gd name="connsiteY15" fmla="*/ 557051 h 57950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987296" h="5795027">
                  <a:moveTo>
                    <a:pt x="2955049" y="5266109"/>
                  </a:moveTo>
                  <a:cubicBezTo>
                    <a:pt x="2737194" y="5332489"/>
                    <a:pt x="2474819" y="5542158"/>
                    <a:pt x="2332829" y="5630311"/>
                  </a:cubicBezTo>
                  <a:lnTo>
                    <a:pt x="2137940" y="5795027"/>
                  </a:lnTo>
                  <a:lnTo>
                    <a:pt x="1950069" y="5630311"/>
                  </a:lnTo>
                  <a:cubicBezTo>
                    <a:pt x="1484225" y="5270318"/>
                    <a:pt x="959280" y="5171158"/>
                    <a:pt x="559353" y="4939455"/>
                  </a:cubicBezTo>
                  <a:cubicBezTo>
                    <a:pt x="174796" y="4670559"/>
                    <a:pt x="0" y="4362177"/>
                    <a:pt x="0" y="3746068"/>
                  </a:cubicBezTo>
                  <a:lnTo>
                    <a:pt x="0" y="3441681"/>
                  </a:lnTo>
                  <a:lnTo>
                    <a:pt x="0" y="3042471"/>
                  </a:lnTo>
                  <a:lnTo>
                    <a:pt x="0" y="2752557"/>
                  </a:lnTo>
                  <a:lnTo>
                    <a:pt x="0" y="2231503"/>
                  </a:lnTo>
                  <a:lnTo>
                    <a:pt x="0" y="2048959"/>
                  </a:lnTo>
                  <a:cubicBezTo>
                    <a:pt x="0" y="1432851"/>
                    <a:pt x="174797" y="1124469"/>
                    <a:pt x="559354" y="855573"/>
                  </a:cubicBezTo>
                  <a:cubicBezTo>
                    <a:pt x="959283" y="623869"/>
                    <a:pt x="1484227" y="524709"/>
                    <a:pt x="1950071" y="164715"/>
                  </a:cubicBezTo>
                  <a:lnTo>
                    <a:pt x="2144960" y="0"/>
                  </a:lnTo>
                  <a:lnTo>
                    <a:pt x="2332832" y="164715"/>
                  </a:lnTo>
                  <a:cubicBezTo>
                    <a:pt x="2471387" y="252054"/>
                    <a:pt x="2755510" y="441908"/>
                    <a:pt x="2987296" y="557051"/>
                  </a:cubicBezTo>
                </a:path>
              </a:pathLst>
            </a:custGeom>
            <a:noFill/>
            <a:ln w="25400" cap="rnd">
              <a:solidFill>
                <a:schemeClr val="bg2">
                  <a:lumMod val="75000"/>
                  <a:alpha val="6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useBgFill="1">
        <p:nvSpPr>
          <p:cNvPr id="15" name="Rectangle 14">
            <a:extLst>
              <a:ext uri="{FF2B5EF4-FFF2-40B4-BE49-F238E27FC236}">
                <a16:creationId xmlns:a16="http://schemas.microsoft.com/office/drawing/2014/main" id="{ECD84B89-83B1-AA44-B9BE-C68A3A3469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1" descr="白い背景に青色の抽象的な水彩画のパターン">
            <a:extLst>
              <a:ext uri="{FF2B5EF4-FFF2-40B4-BE49-F238E27FC236}">
                <a16:creationId xmlns:a16="http://schemas.microsoft.com/office/drawing/2014/main" id="{EDD849EC-E64C-E9BE-136C-08A81B260631}"/>
              </a:ext>
            </a:extLst>
          </p:cNvPr>
          <p:cNvPicPr>
            <a:picLocks noChangeAspect="1"/>
          </p:cNvPicPr>
          <p:nvPr/>
        </p:nvPicPr>
        <p:blipFill rotWithShape="1">
          <a:blip r:embed="rId2"/>
          <a:srcRect t="14644" b="1086"/>
          <a:stretch/>
        </p:blipFill>
        <p:spPr>
          <a:xfrm>
            <a:off x="21" y="-65791"/>
            <a:ext cx="12191979" cy="6857989"/>
          </a:xfrm>
          <a:prstGeom prst="rect">
            <a:avLst/>
          </a:prstGeom>
        </p:spPr>
      </p:pic>
      <p:sp useBgFill="1">
        <p:nvSpPr>
          <p:cNvPr id="17" name="Freeform: Shape 16">
            <a:extLst>
              <a:ext uri="{FF2B5EF4-FFF2-40B4-BE49-F238E27FC236}">
                <a16:creationId xmlns:a16="http://schemas.microsoft.com/office/drawing/2014/main" id="{DF3B9D9F-2555-4B2E-AD17-056B66596D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05594" y="812056"/>
            <a:ext cx="3876811" cy="5127565"/>
          </a:xfrm>
          <a:custGeom>
            <a:avLst/>
            <a:gdLst>
              <a:gd name="connsiteX0" fmla="*/ 1941583 w 3876811"/>
              <a:gd name="connsiteY0" fmla="*/ 0 h 5127565"/>
              <a:gd name="connsiteX1" fmla="*/ 2111641 w 3876811"/>
              <a:gd name="connsiteY1" fmla="*/ 149098 h 5127565"/>
              <a:gd name="connsiteX2" fmla="*/ 3370494 w 3876811"/>
              <a:gd name="connsiteY2" fmla="*/ 774450 h 5127565"/>
              <a:gd name="connsiteX3" fmla="*/ 3876811 w 3876811"/>
              <a:gd name="connsiteY3" fmla="*/ 1854685 h 5127565"/>
              <a:gd name="connsiteX4" fmla="*/ 3876810 w 3876811"/>
              <a:gd name="connsiteY4" fmla="*/ 2507216 h 5127565"/>
              <a:gd name="connsiteX5" fmla="*/ 3872563 w 3876811"/>
              <a:gd name="connsiteY5" fmla="*/ 5127565 h 5127565"/>
              <a:gd name="connsiteX6" fmla="*/ 4248 w 3876811"/>
              <a:gd name="connsiteY6" fmla="*/ 5127565 h 5127565"/>
              <a:gd name="connsiteX7" fmla="*/ 0 w 3876811"/>
              <a:gd name="connsiteY7" fmla="*/ 2507216 h 5127565"/>
              <a:gd name="connsiteX8" fmla="*/ 1 w 3876811"/>
              <a:gd name="connsiteY8" fmla="*/ 1854685 h 5127565"/>
              <a:gd name="connsiteX9" fmla="*/ 506320 w 3876811"/>
              <a:gd name="connsiteY9" fmla="*/ 774450 h 5127565"/>
              <a:gd name="connsiteX10" fmla="*/ 1765173 w 3876811"/>
              <a:gd name="connsiteY10" fmla="*/ 149098 h 51275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76811" h="5127565">
                <a:moveTo>
                  <a:pt x="1941583" y="0"/>
                </a:moveTo>
                <a:lnTo>
                  <a:pt x="2111641" y="149098"/>
                </a:lnTo>
                <a:cubicBezTo>
                  <a:pt x="2533316" y="474958"/>
                  <a:pt x="3008486" y="564716"/>
                  <a:pt x="3370494" y="774450"/>
                </a:cubicBezTo>
                <a:cubicBezTo>
                  <a:pt x="3718589" y="1017851"/>
                  <a:pt x="3876811" y="1296993"/>
                  <a:pt x="3876811" y="1854685"/>
                </a:cubicBezTo>
                <a:cubicBezTo>
                  <a:pt x="3876811" y="2072195"/>
                  <a:pt x="3876810" y="2289706"/>
                  <a:pt x="3876810" y="2507216"/>
                </a:cubicBezTo>
                <a:lnTo>
                  <a:pt x="3872563" y="5127565"/>
                </a:lnTo>
                <a:lnTo>
                  <a:pt x="4248" y="5127565"/>
                </a:lnTo>
                <a:lnTo>
                  <a:pt x="0" y="2507216"/>
                </a:lnTo>
                <a:cubicBezTo>
                  <a:pt x="0" y="2289706"/>
                  <a:pt x="1" y="2072195"/>
                  <a:pt x="1" y="1854685"/>
                </a:cubicBezTo>
                <a:cubicBezTo>
                  <a:pt x="1" y="1296993"/>
                  <a:pt x="158225" y="1017851"/>
                  <a:pt x="506320" y="774450"/>
                </a:cubicBezTo>
                <a:cubicBezTo>
                  <a:pt x="868329" y="564716"/>
                  <a:pt x="1343500" y="474958"/>
                  <a:pt x="1765173" y="149098"/>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タイトル 3">
            <a:extLst>
              <a:ext uri="{FF2B5EF4-FFF2-40B4-BE49-F238E27FC236}">
                <a16:creationId xmlns:a16="http://schemas.microsoft.com/office/drawing/2014/main" id="{433C9189-8A09-FF9B-35FF-498BF3AA6E26}"/>
              </a:ext>
            </a:extLst>
          </p:cNvPr>
          <p:cNvSpPr>
            <a:spLocks noGrp="1"/>
          </p:cNvSpPr>
          <p:nvPr>
            <p:ph type="title"/>
          </p:nvPr>
        </p:nvSpPr>
        <p:spPr>
          <a:xfrm>
            <a:off x="7205594" y="639378"/>
            <a:ext cx="5104261" cy="3704170"/>
          </a:xfrm>
        </p:spPr>
        <p:txBody>
          <a:bodyPr vert="horz" lIns="91440" tIns="45720" rIns="91440" bIns="45720" rtlCol="0" anchor="b">
            <a:normAutofit/>
          </a:bodyPr>
          <a:lstStyle/>
          <a:p>
            <a:pPr algn="ctr"/>
            <a:r>
              <a:rPr lang="ja-JP" altLang="en-US" sz="7200" dirty="0"/>
              <a:t>妄想性障害</a:t>
            </a:r>
            <a:endParaRPr lang="en-US" altLang="ja-JP" sz="7200" dirty="0"/>
          </a:p>
        </p:txBody>
      </p:sp>
      <p:sp>
        <p:nvSpPr>
          <p:cNvPr id="19" name="Freeform: Shape 10">
            <a:extLst>
              <a:ext uri="{FF2B5EF4-FFF2-40B4-BE49-F238E27FC236}">
                <a16:creationId xmlns:a16="http://schemas.microsoft.com/office/drawing/2014/main" id="{98F816C8-664D-4D46-87AC-DD70540067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36828" y="705180"/>
            <a:ext cx="4014345" cy="5316049"/>
          </a:xfrm>
          <a:custGeom>
            <a:avLst/>
            <a:gdLst>
              <a:gd name="connsiteX0" fmla="*/ 2010463 w 4014345"/>
              <a:gd name="connsiteY0" fmla="*/ 0 h 5302828"/>
              <a:gd name="connsiteX1" fmla="*/ 2186554 w 4014345"/>
              <a:gd name="connsiteY1" fmla="*/ 153908 h 5302828"/>
              <a:gd name="connsiteX2" fmla="*/ 3490066 w 4014345"/>
              <a:gd name="connsiteY2" fmla="*/ 799434 h 5302828"/>
              <a:gd name="connsiteX3" fmla="*/ 4014345 w 4014345"/>
              <a:gd name="connsiteY3" fmla="*/ 1914517 h 5302828"/>
              <a:gd name="connsiteX4" fmla="*/ 4014344 w 4014345"/>
              <a:gd name="connsiteY4" fmla="*/ 2588099 h 5302828"/>
              <a:gd name="connsiteX5" fmla="*/ 4009930 w 4014345"/>
              <a:gd name="connsiteY5" fmla="*/ 5302828 h 5302828"/>
              <a:gd name="connsiteX6" fmla="*/ 4415 w 4014345"/>
              <a:gd name="connsiteY6" fmla="*/ 5302828 h 5302828"/>
              <a:gd name="connsiteX7" fmla="*/ 0 w 4014345"/>
              <a:gd name="connsiteY7" fmla="*/ 2588099 h 5302828"/>
              <a:gd name="connsiteX8" fmla="*/ 1 w 4014345"/>
              <a:gd name="connsiteY8" fmla="*/ 1914517 h 5302828"/>
              <a:gd name="connsiteX9" fmla="*/ 524282 w 4014345"/>
              <a:gd name="connsiteY9" fmla="*/ 799434 h 5302828"/>
              <a:gd name="connsiteX10" fmla="*/ 1827794 w 4014345"/>
              <a:gd name="connsiteY10" fmla="*/ 153908 h 5302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14345" h="5302828">
                <a:moveTo>
                  <a:pt x="2010463" y="0"/>
                </a:moveTo>
                <a:lnTo>
                  <a:pt x="2186554" y="153908"/>
                </a:lnTo>
                <a:cubicBezTo>
                  <a:pt x="2623188" y="490280"/>
                  <a:pt x="3115215" y="582934"/>
                  <a:pt x="3490066" y="799434"/>
                </a:cubicBezTo>
                <a:cubicBezTo>
                  <a:pt x="3850510" y="1050687"/>
                  <a:pt x="4014345" y="1338834"/>
                  <a:pt x="4014345" y="1914517"/>
                </a:cubicBezTo>
                <a:cubicBezTo>
                  <a:pt x="4014345" y="2139044"/>
                  <a:pt x="4014344" y="2363572"/>
                  <a:pt x="4014344" y="2588099"/>
                </a:cubicBezTo>
                <a:lnTo>
                  <a:pt x="4009930" y="5302828"/>
                </a:lnTo>
                <a:lnTo>
                  <a:pt x="4415" y="5302828"/>
                </a:lnTo>
                <a:lnTo>
                  <a:pt x="0" y="2588099"/>
                </a:lnTo>
                <a:cubicBezTo>
                  <a:pt x="0" y="2363572"/>
                  <a:pt x="1" y="2139044"/>
                  <a:pt x="1" y="1914517"/>
                </a:cubicBezTo>
                <a:cubicBezTo>
                  <a:pt x="1" y="1338834"/>
                  <a:pt x="163838" y="1050687"/>
                  <a:pt x="524282" y="799434"/>
                </a:cubicBezTo>
                <a:cubicBezTo>
                  <a:pt x="899134" y="582934"/>
                  <a:pt x="1391162" y="490280"/>
                  <a:pt x="1827794" y="153908"/>
                </a:cubicBezTo>
                <a:close/>
              </a:path>
            </a:pathLst>
          </a:custGeom>
          <a:noFill/>
          <a:ln w="25400" cap="rnd">
            <a:solidFill>
              <a:schemeClr val="bg2">
                <a:alpha val="58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6915732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0F4CF9AE-0414-5E2B-DED5-5562672C5081}"/>
              </a:ext>
            </a:extLst>
          </p:cNvPr>
          <p:cNvSpPr>
            <a:spLocks noGrp="1"/>
          </p:cNvSpPr>
          <p:nvPr>
            <p:ph type="title"/>
          </p:nvPr>
        </p:nvSpPr>
        <p:spPr>
          <a:xfrm>
            <a:off x="1055455" y="215784"/>
            <a:ext cx="9076329" cy="1064277"/>
          </a:xfrm>
        </p:spPr>
        <p:txBody>
          <a:bodyPr/>
          <a:lstStyle/>
          <a:p>
            <a:pPr algn="ctr"/>
            <a:r>
              <a:rPr lang="ja-JP" altLang="en-US" dirty="0"/>
              <a:t>妄想性障害診断　</a:t>
            </a:r>
            <a:r>
              <a:rPr lang="en-US" altLang="ja-JP" dirty="0"/>
              <a:t>DSM5</a:t>
            </a:r>
            <a:endParaRPr lang="ja-JP" altLang="en-US" dirty="0"/>
          </a:p>
        </p:txBody>
      </p:sp>
      <p:sp>
        <p:nvSpPr>
          <p:cNvPr id="4" name="コンテンツ プレースホルダー 3">
            <a:extLst>
              <a:ext uri="{FF2B5EF4-FFF2-40B4-BE49-F238E27FC236}">
                <a16:creationId xmlns:a16="http://schemas.microsoft.com/office/drawing/2014/main" id="{FD84FC6C-76E0-7C58-2D0B-DE55DB4A75F3}"/>
              </a:ext>
            </a:extLst>
          </p:cNvPr>
          <p:cNvSpPr>
            <a:spLocks noGrp="1"/>
          </p:cNvSpPr>
          <p:nvPr>
            <p:ph idx="1"/>
          </p:nvPr>
        </p:nvSpPr>
        <p:spPr>
          <a:xfrm>
            <a:off x="170598" y="1105469"/>
            <a:ext cx="11552830" cy="5752531"/>
          </a:xfrm>
        </p:spPr>
        <p:txBody>
          <a:bodyPr/>
          <a:lstStyle/>
          <a:p>
            <a:pPr algn="l">
              <a:buFont typeface="+mj-lt"/>
              <a:buAutoNum type="arabicPeriod"/>
            </a:pPr>
            <a:r>
              <a:rPr lang="en-US" altLang="ja-JP" sz="2400" b="0" i="0" dirty="0">
                <a:solidFill>
                  <a:srgbClr val="FF0000"/>
                </a:solidFill>
                <a:effectLst/>
                <a:latin typeface="Kosugi Maru"/>
              </a:rPr>
              <a:t>1</a:t>
            </a:r>
            <a:r>
              <a:rPr lang="ja-JP" altLang="en-US" sz="2400" b="0" i="0" dirty="0">
                <a:solidFill>
                  <a:srgbClr val="FF0000"/>
                </a:solidFill>
                <a:effectLst/>
                <a:latin typeface="Kosugi Maru"/>
              </a:rPr>
              <a:t>つ（またはそれ以上）の妄想が</a:t>
            </a:r>
            <a:r>
              <a:rPr lang="en-US" altLang="ja-JP" sz="2400" b="0" i="0" u="sng" dirty="0">
                <a:solidFill>
                  <a:srgbClr val="FF0000"/>
                </a:solidFill>
                <a:effectLst/>
                <a:latin typeface="Kosugi Maru"/>
              </a:rPr>
              <a:t>1</a:t>
            </a:r>
            <a:r>
              <a:rPr lang="ja-JP" altLang="en-US" sz="2400" b="0" i="0" u="sng" dirty="0">
                <a:solidFill>
                  <a:srgbClr val="FF0000"/>
                </a:solidFill>
                <a:effectLst/>
                <a:latin typeface="Kosugi Maru"/>
              </a:rPr>
              <a:t>ヵ月間またはそれ以上</a:t>
            </a:r>
            <a:r>
              <a:rPr lang="ja-JP" altLang="en-US" sz="2400" b="0" i="0" dirty="0">
                <a:solidFill>
                  <a:srgbClr val="FF0000"/>
                </a:solidFill>
                <a:effectLst/>
                <a:latin typeface="Kosugi Maru"/>
              </a:rPr>
              <a:t>存在する。</a:t>
            </a:r>
          </a:p>
          <a:p>
            <a:pPr algn="l">
              <a:buFont typeface="+mj-lt"/>
              <a:buAutoNum type="arabicPeriod"/>
            </a:pPr>
            <a:r>
              <a:rPr lang="ja-JP" altLang="en-US" sz="2400" b="0" i="0" dirty="0">
                <a:solidFill>
                  <a:schemeClr val="accent3"/>
                </a:solidFill>
                <a:effectLst/>
                <a:latin typeface="Kosugi Maru"/>
              </a:rPr>
              <a:t>統合失調症の基準を満たしたことがない。 　</a:t>
            </a:r>
            <a:r>
              <a:rPr lang="ja-JP" altLang="en-US" sz="2400" b="0" i="0" dirty="0">
                <a:solidFill>
                  <a:schemeClr val="tx1"/>
                </a:solidFill>
                <a:effectLst/>
                <a:latin typeface="Kosugi Maru"/>
              </a:rPr>
              <a:t>注：幻覚はあったとしても優勢ではなく、妄想主題に関連していること（例：寄生虫妄想に基づく虫が寄生しているという感覚）</a:t>
            </a:r>
          </a:p>
          <a:p>
            <a:pPr algn="l">
              <a:buFont typeface="+mj-lt"/>
              <a:buAutoNum type="arabicPeriod"/>
            </a:pPr>
            <a:r>
              <a:rPr lang="ja-JP" altLang="en-US" sz="2400" b="0" i="0" dirty="0">
                <a:solidFill>
                  <a:schemeClr val="tx1"/>
                </a:solidFill>
                <a:effectLst/>
                <a:latin typeface="Kosugi Maru"/>
              </a:rPr>
              <a:t>妄想またはそれから波及する影響を除けば、機能は著しく障害されておらず、行動は目立って奇異であったり奇妙ではない。</a:t>
            </a:r>
          </a:p>
          <a:p>
            <a:pPr algn="l">
              <a:buFont typeface="+mj-lt"/>
              <a:buAutoNum type="arabicPeriod"/>
            </a:pPr>
            <a:r>
              <a:rPr lang="ja-JP" altLang="en-US" sz="2400" b="0" i="0" dirty="0">
                <a:solidFill>
                  <a:schemeClr val="tx1"/>
                </a:solidFill>
                <a:effectLst/>
                <a:latin typeface="Kosugi Maru"/>
              </a:rPr>
              <a:t>躁病エピソードもしくは抑うつエピソードが生じたとしても、それは妄想の持続期間に比べて短い。</a:t>
            </a:r>
          </a:p>
          <a:p>
            <a:pPr algn="l">
              <a:buFont typeface="+mj-lt"/>
              <a:buAutoNum type="arabicPeriod"/>
            </a:pPr>
            <a:r>
              <a:rPr lang="ja-JP" altLang="en-US" sz="2400" b="0" i="0" dirty="0">
                <a:solidFill>
                  <a:schemeClr val="tx1"/>
                </a:solidFill>
                <a:effectLst/>
                <a:latin typeface="Kosugi Maru"/>
              </a:rPr>
              <a:t>その障害は、物質または他の医学的疾患の生理学的作用によるものではない。また、醜形恐怖症や強迫症など他の精神疾患ではうまく説明されない。</a:t>
            </a:r>
          </a:p>
          <a:p>
            <a:endParaRPr lang="ja-JP" altLang="en-US" dirty="0"/>
          </a:p>
        </p:txBody>
      </p:sp>
    </p:spTree>
    <p:extLst>
      <p:ext uri="{BB962C8B-B14F-4D97-AF65-F5344CB8AC3E}">
        <p14:creationId xmlns:p14="http://schemas.microsoft.com/office/powerpoint/2010/main" val="3158742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427197A-AC19-4E24-F0C3-8D5738B2C4CE}"/>
              </a:ext>
            </a:extLst>
          </p:cNvPr>
          <p:cNvSpPr>
            <a:spLocks noGrp="1"/>
          </p:cNvSpPr>
          <p:nvPr>
            <p:ph type="title"/>
          </p:nvPr>
        </p:nvSpPr>
        <p:spPr>
          <a:xfrm>
            <a:off x="884612" y="-140978"/>
            <a:ext cx="9076329" cy="1064277"/>
          </a:xfrm>
        </p:spPr>
        <p:txBody>
          <a:bodyPr/>
          <a:lstStyle/>
          <a:p>
            <a:pPr algn="ctr"/>
            <a:r>
              <a:rPr kumimoji="1" lang="ja-JP" altLang="en-US" dirty="0"/>
              <a:t>妄想の種類</a:t>
            </a:r>
          </a:p>
        </p:txBody>
      </p:sp>
      <p:sp>
        <p:nvSpPr>
          <p:cNvPr id="3" name="コンテンツ プレースホルダー 2">
            <a:extLst>
              <a:ext uri="{FF2B5EF4-FFF2-40B4-BE49-F238E27FC236}">
                <a16:creationId xmlns:a16="http://schemas.microsoft.com/office/drawing/2014/main" id="{8DD4570F-2573-2151-6029-3BA3AB823212}"/>
              </a:ext>
            </a:extLst>
          </p:cNvPr>
          <p:cNvSpPr>
            <a:spLocks noGrp="1"/>
          </p:cNvSpPr>
          <p:nvPr>
            <p:ph idx="1"/>
          </p:nvPr>
        </p:nvSpPr>
        <p:spPr>
          <a:xfrm>
            <a:off x="87607" y="700858"/>
            <a:ext cx="12007659" cy="6055846"/>
          </a:xfrm>
        </p:spPr>
        <p:txBody>
          <a:bodyPr/>
          <a:lstStyle/>
          <a:p>
            <a:pPr algn="l"/>
            <a:r>
              <a:rPr lang="ja-JP" altLang="en-US" sz="1800" b="0" i="0" dirty="0">
                <a:solidFill>
                  <a:schemeClr val="tx1"/>
                </a:solidFill>
                <a:effectLst/>
                <a:latin typeface="Kosugi Maru"/>
              </a:rPr>
              <a:t>被愛型</a:t>
            </a:r>
            <a:r>
              <a:rPr lang="en-US" altLang="ja-JP" sz="1800" b="0" i="0" dirty="0">
                <a:solidFill>
                  <a:schemeClr val="tx1"/>
                </a:solidFill>
                <a:effectLst/>
                <a:latin typeface="Kosugi Maru"/>
              </a:rPr>
              <a:t>…</a:t>
            </a:r>
            <a:br>
              <a:rPr lang="ja-JP" altLang="en-US" sz="1800" b="0" i="0" dirty="0">
                <a:solidFill>
                  <a:schemeClr val="tx1"/>
                </a:solidFill>
                <a:effectLst/>
                <a:latin typeface="Kosugi Maru"/>
              </a:rPr>
            </a:br>
            <a:r>
              <a:rPr lang="ja-JP" altLang="en-US" sz="1800" b="0" i="0" dirty="0">
                <a:solidFill>
                  <a:schemeClr val="tx1"/>
                </a:solidFill>
                <a:effectLst/>
                <a:latin typeface="Kosugi Maru"/>
              </a:rPr>
              <a:t>　ある人物が自分に恋愛感情をもっていると思う状態で、その人に接触しようと行動することもあります。通常、有名人や職場の上司など、自分より位が高い人が妄想の対象になります。 </a:t>
            </a:r>
            <a:endParaRPr lang="en-US" altLang="ja-JP" sz="1800" b="0" i="0" dirty="0">
              <a:solidFill>
                <a:schemeClr val="tx1"/>
              </a:solidFill>
              <a:effectLst/>
              <a:latin typeface="Kosugi Maru"/>
            </a:endParaRPr>
          </a:p>
          <a:p>
            <a:pPr algn="l"/>
            <a:r>
              <a:rPr lang="ja-JP" altLang="en-US" sz="1800" b="0" i="0" dirty="0">
                <a:solidFill>
                  <a:schemeClr val="tx1"/>
                </a:solidFill>
                <a:effectLst/>
                <a:latin typeface="Kosugi Maru"/>
              </a:rPr>
              <a:t>誇大型</a:t>
            </a:r>
            <a:r>
              <a:rPr lang="en-US" altLang="ja-JP" sz="1800" b="0" i="0" dirty="0">
                <a:solidFill>
                  <a:schemeClr val="tx1"/>
                </a:solidFill>
                <a:effectLst/>
                <a:latin typeface="Kosugi Maru"/>
              </a:rPr>
              <a:t>…</a:t>
            </a:r>
            <a:r>
              <a:rPr lang="ja-JP" altLang="en-US" sz="1800" b="0" i="0" dirty="0">
                <a:solidFill>
                  <a:schemeClr val="tx1"/>
                </a:solidFill>
                <a:effectLst/>
                <a:latin typeface="Kosugi Maru"/>
              </a:rPr>
              <a:t>自分は卓越した能力、見識をもっていると思う状態。例えば、何か重大な発見をした、著名人と特別に親しいなどという妄想をもちます。</a:t>
            </a:r>
          </a:p>
          <a:p>
            <a:pPr algn="l"/>
            <a:r>
              <a:rPr lang="ja-JP" altLang="en-US" sz="1800" b="0" i="0" dirty="0">
                <a:solidFill>
                  <a:schemeClr val="tx1"/>
                </a:solidFill>
                <a:effectLst/>
                <a:latin typeface="Kosugi Maru"/>
              </a:rPr>
              <a:t>嫉妬型</a:t>
            </a:r>
            <a:r>
              <a:rPr lang="en-US" altLang="ja-JP" sz="1800" b="0" i="0" dirty="0">
                <a:solidFill>
                  <a:schemeClr val="tx1"/>
                </a:solidFill>
                <a:effectLst/>
                <a:latin typeface="Kosugi Maru"/>
              </a:rPr>
              <a:t>…</a:t>
            </a:r>
            <a:br>
              <a:rPr lang="ja-JP" altLang="en-US" sz="1800" b="0" i="0" dirty="0">
                <a:solidFill>
                  <a:schemeClr val="tx1"/>
                </a:solidFill>
                <a:effectLst/>
                <a:latin typeface="Kosugi Maru"/>
              </a:rPr>
            </a:br>
            <a:r>
              <a:rPr lang="ja-JP" altLang="en-US" sz="1800" b="0" i="0" dirty="0">
                <a:solidFill>
                  <a:schemeClr val="tx1"/>
                </a:solidFill>
                <a:effectLst/>
                <a:latin typeface="Kosugi Maru"/>
              </a:rPr>
              <a:t>　配偶者や恋人が不貞をはたらいたと思う状態です。少し衣服が乱れているなど些細な変化を、不貞をはたらいたことの証拠だと言い張ることがあります。</a:t>
            </a:r>
          </a:p>
          <a:p>
            <a:pPr algn="l"/>
            <a:r>
              <a:rPr lang="ja-JP" altLang="en-US" sz="1800" b="0" i="0" dirty="0">
                <a:solidFill>
                  <a:schemeClr val="tx1"/>
                </a:solidFill>
                <a:effectLst/>
                <a:latin typeface="Kosugi Maru"/>
              </a:rPr>
              <a:t>被害型</a:t>
            </a:r>
            <a:r>
              <a:rPr lang="en-US" altLang="ja-JP" sz="1800" b="0" i="0" dirty="0">
                <a:solidFill>
                  <a:schemeClr val="tx1"/>
                </a:solidFill>
                <a:effectLst/>
                <a:latin typeface="Kosugi Maru"/>
              </a:rPr>
              <a:t>…</a:t>
            </a:r>
            <a:br>
              <a:rPr lang="ja-JP" altLang="en-US" sz="1800" b="0" i="0" dirty="0">
                <a:solidFill>
                  <a:schemeClr val="tx1"/>
                </a:solidFill>
                <a:effectLst/>
                <a:latin typeface="Kosugi Maru"/>
              </a:rPr>
            </a:br>
            <a:r>
              <a:rPr lang="ja-JP" altLang="en-US" sz="1800" b="0" i="0" dirty="0">
                <a:solidFill>
                  <a:schemeClr val="tx1"/>
                </a:solidFill>
                <a:effectLst/>
                <a:latin typeface="Kosugi Maru"/>
              </a:rPr>
              <a:t>　誰かにだまされている、見張られている、毒を盛られているなど、不当な被害にあったと思う状態です。このタイプは、妄想のなかで自分に危害を加える相手に対して強い怒りを感じていることがあります。その結果、暴力的になったり、行政機関に何度も苦情を入れたり、裁判を起こしたりすることもあります。</a:t>
            </a:r>
          </a:p>
          <a:p>
            <a:pPr algn="l"/>
            <a:r>
              <a:rPr lang="ja-JP" altLang="en-US" sz="1800" b="0" i="0" dirty="0">
                <a:solidFill>
                  <a:schemeClr val="tx1"/>
                </a:solidFill>
                <a:effectLst/>
                <a:latin typeface="Kosugi Maru"/>
              </a:rPr>
              <a:t>身体型</a:t>
            </a:r>
            <a:r>
              <a:rPr lang="en-US" altLang="ja-JP" sz="1800" b="0" i="0" dirty="0">
                <a:solidFill>
                  <a:schemeClr val="tx1"/>
                </a:solidFill>
                <a:effectLst/>
                <a:latin typeface="Kosugi Maru"/>
              </a:rPr>
              <a:t>…</a:t>
            </a:r>
            <a:br>
              <a:rPr lang="ja-JP" altLang="en-US" sz="1800" b="0" i="0" dirty="0">
                <a:solidFill>
                  <a:schemeClr val="tx1"/>
                </a:solidFill>
                <a:effectLst/>
                <a:latin typeface="Kosugi Maru"/>
              </a:rPr>
            </a:br>
            <a:r>
              <a:rPr lang="ja-JP" altLang="en-US" sz="1800" b="0" i="0" dirty="0">
                <a:solidFill>
                  <a:schemeClr val="tx1"/>
                </a:solidFill>
                <a:effectLst/>
                <a:latin typeface="Kosugi Maru"/>
              </a:rPr>
              <a:t>　自分の身体に関係する妄想が生じています。自分は悪臭を放っているのではないか。皮膚に虫が入り込んでいるのではないか。自分は醜いのではないかという妄想が多く見られます。</a:t>
            </a:r>
          </a:p>
          <a:p>
            <a:endParaRPr kumimoji="1" lang="ja-JP" altLang="en-US" dirty="0"/>
          </a:p>
        </p:txBody>
      </p:sp>
    </p:spTree>
    <p:extLst>
      <p:ext uri="{BB962C8B-B14F-4D97-AF65-F5344CB8AC3E}">
        <p14:creationId xmlns:p14="http://schemas.microsoft.com/office/powerpoint/2010/main" val="12898220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8295F6D-7C2B-1E96-A6C3-2FFA979794C1}"/>
              </a:ext>
            </a:extLst>
          </p:cNvPr>
          <p:cNvSpPr>
            <a:spLocks noGrp="1"/>
          </p:cNvSpPr>
          <p:nvPr>
            <p:ph type="title"/>
          </p:nvPr>
        </p:nvSpPr>
        <p:spPr>
          <a:xfrm>
            <a:off x="966743" y="0"/>
            <a:ext cx="9076329" cy="1064277"/>
          </a:xfrm>
        </p:spPr>
        <p:txBody>
          <a:bodyPr/>
          <a:lstStyle/>
          <a:p>
            <a:pPr algn="ctr"/>
            <a:r>
              <a:rPr lang="ja-JP" altLang="en-US" b="1" i="0" dirty="0">
                <a:effectLst/>
                <a:latin typeface="Helvetica" panose="020B0604020202020204" pitchFamily="34" charset="0"/>
              </a:rPr>
              <a:t>統合失調症の診断（</a:t>
            </a:r>
            <a:r>
              <a:rPr lang="en-US" altLang="ja-JP" b="1" i="0" dirty="0">
                <a:effectLst/>
                <a:latin typeface="Helvetica" panose="020B0604020202020204" pitchFamily="34" charset="0"/>
              </a:rPr>
              <a:t>DSM-5</a:t>
            </a:r>
            <a:r>
              <a:rPr lang="ja-JP" altLang="en-US" b="1" i="0" dirty="0">
                <a:effectLst/>
                <a:latin typeface="Helvetica" panose="020B0604020202020204" pitchFamily="34" charset="0"/>
              </a:rPr>
              <a:t>）</a:t>
            </a:r>
            <a:endParaRPr lang="ja-JP" altLang="en-US" b="0" i="0" dirty="0">
              <a:effectLst/>
              <a:latin typeface="Helvetica" panose="020B0604020202020204" pitchFamily="34" charset="0"/>
            </a:endParaRPr>
          </a:p>
        </p:txBody>
      </p:sp>
      <p:sp>
        <p:nvSpPr>
          <p:cNvPr id="3" name="コンテンツ プレースホルダー 2">
            <a:extLst>
              <a:ext uri="{FF2B5EF4-FFF2-40B4-BE49-F238E27FC236}">
                <a16:creationId xmlns:a16="http://schemas.microsoft.com/office/drawing/2014/main" id="{A8D755D5-6DAF-3EBF-1F84-E212E9FD7E52}"/>
              </a:ext>
            </a:extLst>
          </p:cNvPr>
          <p:cNvSpPr>
            <a:spLocks noGrp="1"/>
          </p:cNvSpPr>
          <p:nvPr>
            <p:ph idx="1"/>
          </p:nvPr>
        </p:nvSpPr>
        <p:spPr>
          <a:xfrm>
            <a:off x="240920" y="1064277"/>
            <a:ext cx="11744838" cy="5593869"/>
          </a:xfrm>
        </p:spPr>
        <p:txBody>
          <a:bodyPr/>
          <a:lstStyle/>
          <a:p>
            <a:pPr algn="l">
              <a:buFont typeface="+mj-lt"/>
              <a:buAutoNum type="arabicPeriod"/>
            </a:pPr>
            <a:r>
              <a:rPr lang="ja-JP" altLang="en-US" sz="2400" b="1" i="0" dirty="0">
                <a:solidFill>
                  <a:srgbClr val="052437"/>
                </a:solidFill>
                <a:effectLst/>
                <a:latin typeface="Helvetica" panose="020B0604020202020204" pitchFamily="34" charset="0"/>
              </a:rPr>
              <a:t>妄想</a:t>
            </a:r>
            <a:endParaRPr lang="ja-JP" altLang="en-US" sz="2400" b="0" i="0" dirty="0">
              <a:solidFill>
                <a:srgbClr val="052437"/>
              </a:solidFill>
              <a:effectLst/>
              <a:latin typeface="Helvetica" panose="020B0604020202020204" pitchFamily="34" charset="0"/>
            </a:endParaRPr>
          </a:p>
          <a:p>
            <a:pPr algn="l">
              <a:buFont typeface="+mj-lt"/>
              <a:buAutoNum type="arabicPeriod"/>
            </a:pPr>
            <a:r>
              <a:rPr lang="ja-JP" altLang="en-US" sz="2400" b="1" i="0" dirty="0">
                <a:solidFill>
                  <a:srgbClr val="052437"/>
                </a:solidFill>
                <a:effectLst/>
                <a:latin typeface="Helvetica" panose="020B0604020202020204" pitchFamily="34" charset="0"/>
              </a:rPr>
              <a:t>幻覚</a:t>
            </a:r>
            <a:endParaRPr lang="ja-JP" altLang="en-US" sz="2400" b="0" i="0" dirty="0">
              <a:solidFill>
                <a:srgbClr val="052437"/>
              </a:solidFill>
              <a:effectLst/>
              <a:latin typeface="Helvetica" panose="020B0604020202020204" pitchFamily="34" charset="0"/>
            </a:endParaRPr>
          </a:p>
          <a:p>
            <a:pPr algn="l">
              <a:buFont typeface="+mj-lt"/>
              <a:buAutoNum type="arabicPeriod"/>
            </a:pPr>
            <a:r>
              <a:rPr lang="ja-JP" altLang="en-US" sz="2400" b="1" i="0" dirty="0">
                <a:solidFill>
                  <a:srgbClr val="052437"/>
                </a:solidFill>
                <a:effectLst/>
                <a:latin typeface="Helvetica" panose="020B0604020202020204" pitchFamily="34" charset="0"/>
              </a:rPr>
              <a:t>まとまりのない発語</a:t>
            </a:r>
            <a:r>
              <a:rPr lang="ja-JP" altLang="en-US" sz="2400" b="0" i="0" dirty="0">
                <a:solidFill>
                  <a:srgbClr val="052437"/>
                </a:solidFill>
                <a:effectLst/>
                <a:latin typeface="Helvetica" panose="020B0604020202020204" pitchFamily="34" charset="0"/>
              </a:rPr>
              <a:t>（頻繁な脱線や、支離滅裂な言動）</a:t>
            </a:r>
          </a:p>
          <a:p>
            <a:pPr algn="l">
              <a:buFont typeface="+mj-lt"/>
              <a:buAutoNum type="arabicPeriod"/>
            </a:pPr>
            <a:r>
              <a:rPr lang="ja-JP" altLang="en-US" sz="2400" b="1" i="0" dirty="0">
                <a:solidFill>
                  <a:srgbClr val="052437"/>
                </a:solidFill>
                <a:effectLst/>
                <a:latin typeface="Helvetica" panose="020B0604020202020204" pitchFamily="34" charset="0"/>
              </a:rPr>
              <a:t>ひどくまとまりのない、または緊張病性の行動</a:t>
            </a:r>
            <a:endParaRPr lang="ja-JP" altLang="en-US" sz="2400" b="0" i="0" dirty="0">
              <a:solidFill>
                <a:srgbClr val="052437"/>
              </a:solidFill>
              <a:effectLst/>
              <a:latin typeface="Helvetica" panose="020B0604020202020204" pitchFamily="34" charset="0"/>
            </a:endParaRPr>
          </a:p>
          <a:p>
            <a:pPr algn="l">
              <a:buFont typeface="+mj-lt"/>
              <a:buAutoNum type="arabicPeriod"/>
            </a:pPr>
            <a:r>
              <a:rPr lang="ja-JP" altLang="en-US" sz="2400" b="1" i="0" dirty="0">
                <a:solidFill>
                  <a:srgbClr val="052437"/>
                </a:solidFill>
                <a:effectLst/>
                <a:latin typeface="Helvetica" panose="020B0604020202020204" pitchFamily="34" charset="0"/>
              </a:rPr>
              <a:t>陰性症状</a:t>
            </a:r>
            <a:r>
              <a:rPr lang="ja-JP" altLang="en-US" sz="2400" b="0" i="0" dirty="0">
                <a:solidFill>
                  <a:srgbClr val="052437"/>
                </a:solidFill>
                <a:effectLst/>
                <a:latin typeface="Helvetica" panose="020B0604020202020204" pitchFamily="34" charset="0"/>
              </a:rPr>
              <a:t>（</a:t>
            </a:r>
            <a:r>
              <a:rPr lang="ja-JP" altLang="en-US" sz="2400" b="1" i="0" dirty="0">
                <a:solidFill>
                  <a:srgbClr val="052437"/>
                </a:solidFill>
                <a:effectLst/>
                <a:latin typeface="Helvetica" panose="020B0604020202020204" pitchFamily="34" charset="0"/>
              </a:rPr>
              <a:t>意欲低下</a:t>
            </a:r>
            <a:r>
              <a:rPr lang="ja-JP" altLang="en-US" sz="2400" b="0" i="0" dirty="0">
                <a:solidFill>
                  <a:srgbClr val="052437"/>
                </a:solidFill>
                <a:effectLst/>
                <a:latin typeface="Helvetica" panose="020B0604020202020204" pitchFamily="34" charset="0"/>
              </a:rPr>
              <a:t>など）</a:t>
            </a:r>
          </a:p>
          <a:p>
            <a:pPr algn="l">
              <a:buFont typeface="Arial" panose="020B0604020202020204" pitchFamily="34" charset="0"/>
              <a:buChar char="•"/>
            </a:pPr>
            <a:r>
              <a:rPr lang="ja-JP" altLang="en-US" sz="2400" b="0" i="0" dirty="0">
                <a:solidFill>
                  <a:srgbClr val="052437"/>
                </a:solidFill>
                <a:effectLst/>
                <a:latin typeface="Helvetica" panose="020B0604020202020204" pitchFamily="34" charset="0"/>
              </a:rPr>
              <a:t>以上の</a:t>
            </a:r>
            <a:r>
              <a:rPr lang="en-US" altLang="ja-JP" sz="2400" b="0" i="0" dirty="0">
                <a:solidFill>
                  <a:srgbClr val="052437"/>
                </a:solidFill>
                <a:effectLst/>
                <a:latin typeface="Helvetica" panose="020B0604020202020204" pitchFamily="34" charset="0"/>
              </a:rPr>
              <a:t>5</a:t>
            </a:r>
            <a:r>
              <a:rPr lang="ja-JP" altLang="en-US" sz="2400" b="0" i="0" dirty="0">
                <a:solidFill>
                  <a:srgbClr val="052437"/>
                </a:solidFill>
                <a:effectLst/>
                <a:latin typeface="Helvetica" panose="020B0604020202020204" pitchFamily="34" charset="0"/>
              </a:rPr>
              <a:t>つの症状のうち</a:t>
            </a:r>
            <a:r>
              <a:rPr lang="en-US" altLang="ja-JP" sz="2400" b="0" i="0" dirty="0">
                <a:solidFill>
                  <a:srgbClr val="052437"/>
                </a:solidFill>
                <a:effectLst/>
                <a:latin typeface="Helvetica" panose="020B0604020202020204" pitchFamily="34" charset="0"/>
              </a:rPr>
              <a:t>2</a:t>
            </a:r>
            <a:r>
              <a:rPr lang="ja-JP" altLang="en-US" sz="2400" b="0" i="0" dirty="0">
                <a:solidFill>
                  <a:srgbClr val="052437"/>
                </a:solidFill>
                <a:effectLst/>
                <a:latin typeface="Helvetica" panose="020B0604020202020204" pitchFamily="34" charset="0"/>
              </a:rPr>
              <a:t>つ以上が、おのおの</a:t>
            </a:r>
            <a:r>
              <a:rPr lang="en-US" altLang="ja-JP" sz="2400" b="0" i="0" dirty="0">
                <a:solidFill>
                  <a:srgbClr val="052437"/>
                </a:solidFill>
                <a:effectLst/>
                <a:latin typeface="Helvetica" panose="020B0604020202020204" pitchFamily="34" charset="0"/>
              </a:rPr>
              <a:t>1</a:t>
            </a:r>
            <a:r>
              <a:rPr lang="ja-JP" altLang="en-US" sz="2400" b="0" i="0" dirty="0">
                <a:solidFill>
                  <a:srgbClr val="052437"/>
                </a:solidFill>
                <a:effectLst/>
                <a:latin typeface="Helvetica" panose="020B0604020202020204" pitchFamily="34" charset="0"/>
              </a:rPr>
              <a:t>か月間ほとんどいつも存在すること</a:t>
            </a:r>
          </a:p>
          <a:p>
            <a:pPr algn="l">
              <a:buFont typeface="Arial" panose="020B0604020202020204" pitchFamily="34" charset="0"/>
              <a:buChar char="•"/>
            </a:pPr>
            <a:r>
              <a:rPr lang="ja-JP" altLang="en-US" sz="2400" b="0" i="0" dirty="0">
                <a:solidFill>
                  <a:srgbClr val="052437"/>
                </a:solidFill>
                <a:effectLst/>
                <a:latin typeface="Helvetica" panose="020B0604020202020204" pitchFamily="34" charset="0"/>
              </a:rPr>
              <a:t>少なくとも一つの症状は</a:t>
            </a:r>
            <a:r>
              <a:rPr lang="en-US" altLang="ja-JP" sz="2400" b="0" i="0" dirty="0">
                <a:solidFill>
                  <a:srgbClr val="052437"/>
                </a:solidFill>
                <a:effectLst/>
                <a:latin typeface="Helvetica" panose="020B0604020202020204" pitchFamily="34" charset="0"/>
              </a:rPr>
              <a:t>1</a:t>
            </a:r>
            <a:r>
              <a:rPr lang="ja-JP" altLang="en-US" sz="2400" b="0" i="0" dirty="0">
                <a:solidFill>
                  <a:srgbClr val="052437"/>
                </a:solidFill>
                <a:effectLst/>
                <a:latin typeface="Helvetica" panose="020B0604020202020204" pitchFamily="34" charset="0"/>
              </a:rPr>
              <a:t>か</a:t>
            </a:r>
            <a:r>
              <a:rPr lang="en-US" altLang="ja-JP" sz="2400" b="0" i="0" dirty="0">
                <a:solidFill>
                  <a:srgbClr val="052437"/>
                </a:solidFill>
                <a:effectLst/>
                <a:latin typeface="Helvetica" panose="020B0604020202020204" pitchFamily="34" charset="0"/>
              </a:rPr>
              <a:t>2</a:t>
            </a:r>
            <a:r>
              <a:rPr lang="ja-JP" altLang="en-US" sz="2400" b="0" i="0" dirty="0">
                <a:solidFill>
                  <a:srgbClr val="052437"/>
                </a:solidFill>
                <a:effectLst/>
                <a:latin typeface="Helvetica" panose="020B0604020202020204" pitchFamily="34" charset="0"/>
              </a:rPr>
              <a:t>か</a:t>
            </a:r>
            <a:r>
              <a:rPr lang="en-US" altLang="ja-JP" sz="2400" b="0" i="0" dirty="0">
                <a:solidFill>
                  <a:srgbClr val="052437"/>
                </a:solidFill>
                <a:effectLst/>
                <a:latin typeface="Helvetica" panose="020B0604020202020204" pitchFamily="34" charset="0"/>
              </a:rPr>
              <a:t>3</a:t>
            </a:r>
            <a:r>
              <a:rPr lang="ja-JP" altLang="en-US" sz="2400" b="0" i="0" dirty="0">
                <a:solidFill>
                  <a:srgbClr val="052437"/>
                </a:solidFill>
                <a:effectLst/>
                <a:latin typeface="Helvetica" panose="020B0604020202020204" pitchFamily="34" charset="0"/>
              </a:rPr>
              <a:t>あること。</a:t>
            </a:r>
          </a:p>
          <a:p>
            <a:pPr algn="l">
              <a:buFont typeface="Arial" panose="020B0604020202020204" pitchFamily="34" charset="0"/>
              <a:buChar char="•"/>
            </a:pPr>
            <a:r>
              <a:rPr lang="ja-JP" altLang="en-US" sz="2400" b="0" i="0" dirty="0">
                <a:solidFill>
                  <a:srgbClr val="052437"/>
                </a:solidFill>
                <a:effectLst/>
                <a:latin typeface="Helvetica" panose="020B0604020202020204" pitchFamily="34" charset="0"/>
              </a:rPr>
              <a:t>意欲低下など前駆期・残遺期の非特異的症状を含めると</a:t>
            </a:r>
            <a:r>
              <a:rPr lang="en-US" altLang="ja-JP" sz="2400" b="0" i="0" dirty="0">
                <a:solidFill>
                  <a:srgbClr val="052437"/>
                </a:solidFill>
                <a:effectLst/>
                <a:latin typeface="Helvetica" panose="020B0604020202020204" pitchFamily="34" charset="0"/>
              </a:rPr>
              <a:t>6</a:t>
            </a:r>
            <a:r>
              <a:rPr lang="ja-JP" altLang="en-US" sz="2400" b="0" i="0" dirty="0">
                <a:solidFill>
                  <a:srgbClr val="052437"/>
                </a:solidFill>
                <a:effectLst/>
                <a:latin typeface="Helvetica" panose="020B0604020202020204" pitchFamily="34" charset="0"/>
              </a:rPr>
              <a:t>か月以上の持続的な徴候があること</a:t>
            </a:r>
          </a:p>
          <a:p>
            <a:endParaRPr kumimoji="1" lang="ja-JP" altLang="en-US" dirty="0"/>
          </a:p>
        </p:txBody>
      </p:sp>
    </p:spTree>
    <p:extLst>
      <p:ext uri="{BB962C8B-B14F-4D97-AF65-F5344CB8AC3E}">
        <p14:creationId xmlns:p14="http://schemas.microsoft.com/office/powerpoint/2010/main" val="3343808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7DB3B0FD-61EA-181A-A578-78454E0336B8}"/>
              </a:ext>
            </a:extLst>
          </p:cNvPr>
          <p:cNvSpPr>
            <a:spLocks noGrp="1"/>
          </p:cNvSpPr>
          <p:nvPr>
            <p:ph type="title"/>
          </p:nvPr>
        </p:nvSpPr>
        <p:spPr>
          <a:xfrm>
            <a:off x="966744" y="55118"/>
            <a:ext cx="9076329" cy="1064277"/>
          </a:xfrm>
        </p:spPr>
        <p:txBody>
          <a:bodyPr/>
          <a:lstStyle/>
          <a:p>
            <a:pPr algn="ctr"/>
            <a:r>
              <a:rPr lang="ja-JP" altLang="en-US" dirty="0"/>
              <a:t>高齢者の統合失調症</a:t>
            </a:r>
          </a:p>
        </p:txBody>
      </p:sp>
      <p:sp>
        <p:nvSpPr>
          <p:cNvPr id="5" name="コンテンツ プレースホルダー 4">
            <a:extLst>
              <a:ext uri="{FF2B5EF4-FFF2-40B4-BE49-F238E27FC236}">
                <a16:creationId xmlns:a16="http://schemas.microsoft.com/office/drawing/2014/main" id="{F36CC500-C3D7-54D3-A469-6EE56C9D34EE}"/>
              </a:ext>
            </a:extLst>
          </p:cNvPr>
          <p:cNvSpPr>
            <a:spLocks noGrp="1"/>
          </p:cNvSpPr>
          <p:nvPr>
            <p:ph idx="1"/>
          </p:nvPr>
        </p:nvSpPr>
        <p:spPr>
          <a:xfrm>
            <a:off x="54754" y="1270304"/>
            <a:ext cx="11941955" cy="5532577"/>
          </a:xfrm>
        </p:spPr>
        <p:txBody>
          <a:bodyPr/>
          <a:lstStyle/>
          <a:p>
            <a:pPr algn="l" fontAlgn="base"/>
            <a:r>
              <a:rPr lang="ja-JP" altLang="en-US" sz="3200" b="0" i="0" dirty="0">
                <a:solidFill>
                  <a:srgbClr val="00264C"/>
                </a:solidFill>
                <a:effectLst/>
                <a:latin typeface="Noto Sans Japanese"/>
              </a:rPr>
              <a:t>老年期に新たに発症する統合失調症の症状の特徴は、</a:t>
            </a:r>
            <a:r>
              <a:rPr lang="ja-JP" altLang="en-US" sz="3200" b="0" i="0" dirty="0">
                <a:solidFill>
                  <a:srgbClr val="FF0000"/>
                </a:solidFill>
                <a:effectLst/>
                <a:latin typeface="Noto Sans Japanese"/>
              </a:rPr>
              <a:t>妄想</a:t>
            </a:r>
            <a:r>
              <a:rPr lang="ja-JP" altLang="en-US" sz="3200" b="0" i="0" dirty="0">
                <a:solidFill>
                  <a:srgbClr val="00264C"/>
                </a:solidFill>
                <a:effectLst/>
                <a:latin typeface="Noto Sans Japanese"/>
              </a:rPr>
              <a:t>（訂正がきかない誤った思い込み）が主症状です。</a:t>
            </a:r>
          </a:p>
          <a:p>
            <a:pPr algn="l" fontAlgn="base"/>
            <a:r>
              <a:rPr lang="ja-JP" altLang="en-US" sz="3200" b="0" i="0" dirty="0">
                <a:solidFill>
                  <a:srgbClr val="00264C"/>
                </a:solidFill>
                <a:effectLst/>
                <a:latin typeface="Noto Sans Japanese"/>
              </a:rPr>
              <a:t>若年発症の統合失調症に比べると、高齢者でみられる妄想の主題は</a:t>
            </a:r>
            <a:r>
              <a:rPr lang="ja-JP" altLang="en-US" sz="3200" b="0" i="0" dirty="0">
                <a:solidFill>
                  <a:srgbClr val="FF0000"/>
                </a:solidFill>
                <a:effectLst/>
                <a:latin typeface="Noto Sans Japanese"/>
              </a:rPr>
              <a:t>現実的、具体的</a:t>
            </a:r>
            <a:r>
              <a:rPr lang="ja-JP" altLang="en-US" sz="3200" b="0" i="0" dirty="0">
                <a:solidFill>
                  <a:srgbClr val="00264C"/>
                </a:solidFill>
                <a:effectLst/>
                <a:latin typeface="Noto Sans Japanese"/>
              </a:rPr>
              <a:t>であることが特徴であり、その人の日常生活状況に即した、いかにもありそうな内容がみられます。</a:t>
            </a:r>
            <a:endParaRPr lang="en-US" altLang="ja-JP" sz="3200" b="0" i="0" dirty="0">
              <a:solidFill>
                <a:srgbClr val="00264C"/>
              </a:solidFill>
              <a:effectLst/>
              <a:latin typeface="Noto Sans Japanese"/>
            </a:endParaRPr>
          </a:p>
          <a:p>
            <a:pPr algn="l" fontAlgn="base"/>
            <a:r>
              <a:rPr lang="ja-JP" altLang="en-US" sz="3200" b="0" i="0" dirty="0">
                <a:solidFill>
                  <a:srgbClr val="00264C"/>
                </a:solidFill>
                <a:effectLst/>
                <a:latin typeface="Noto Sans Japanese"/>
              </a:rPr>
              <a:t>若年発症の統合失調症でみられるような思考障害や感情の平板化、自閉などの</a:t>
            </a:r>
            <a:r>
              <a:rPr lang="ja-JP" altLang="en-US" sz="3200" b="0" i="0" dirty="0">
                <a:solidFill>
                  <a:schemeClr val="accent3"/>
                </a:solidFill>
                <a:effectLst/>
                <a:latin typeface="Noto Sans Japanese"/>
              </a:rPr>
              <a:t>陰性症状を伴うことはまれ</a:t>
            </a:r>
            <a:r>
              <a:rPr lang="ja-JP" altLang="en-US" sz="3200" b="0" i="0" dirty="0">
                <a:solidFill>
                  <a:srgbClr val="00264C"/>
                </a:solidFill>
                <a:effectLst/>
                <a:latin typeface="Noto Sans Japanese"/>
              </a:rPr>
              <a:t>です。</a:t>
            </a:r>
            <a:endParaRPr lang="ja-JP" altLang="en-US" sz="3200" dirty="0"/>
          </a:p>
        </p:txBody>
      </p:sp>
    </p:spTree>
    <p:extLst>
      <p:ext uri="{BB962C8B-B14F-4D97-AF65-F5344CB8AC3E}">
        <p14:creationId xmlns:p14="http://schemas.microsoft.com/office/powerpoint/2010/main" val="3343355702"/>
      </p:ext>
    </p:extLst>
  </p:cSld>
  <p:clrMapOvr>
    <a:masterClrMapping/>
  </p:clrMapOvr>
</p:sld>
</file>

<file path=ppt/theme/theme1.xml><?xml version="1.0" encoding="utf-8"?>
<a:theme xmlns:a="http://schemas.openxmlformats.org/drawingml/2006/main" name="MarrakeshVTI">
  <a:themeElements>
    <a:clrScheme name="AnalogousFromDarkSeedLeftStep">
      <a:dk1>
        <a:srgbClr val="000000"/>
      </a:dk1>
      <a:lt1>
        <a:srgbClr val="FFFFFF"/>
      </a:lt1>
      <a:dk2>
        <a:srgbClr val="1B2830"/>
      </a:dk2>
      <a:lt2>
        <a:srgbClr val="F1F3F0"/>
      </a:lt2>
      <a:accent1>
        <a:srgbClr val="A629E7"/>
      </a:accent1>
      <a:accent2>
        <a:srgbClr val="592FD9"/>
      </a:accent2>
      <a:accent3>
        <a:srgbClr val="294AE7"/>
      </a:accent3>
      <a:accent4>
        <a:srgbClr val="1787D5"/>
      </a:accent4>
      <a:accent5>
        <a:srgbClr val="22BFBE"/>
      </a:accent5>
      <a:accent6>
        <a:srgbClr val="16C67B"/>
      </a:accent6>
      <a:hlink>
        <a:srgbClr val="3897A9"/>
      </a:hlink>
      <a:folHlink>
        <a:srgbClr val="7F7F7F"/>
      </a:folHlink>
    </a:clrScheme>
    <a:fontScheme name="Goudy">
      <a:majorFont>
        <a:latin typeface="Yu Gothic Medium"/>
        <a:ea typeface=""/>
        <a:cs typeface=""/>
      </a:majorFont>
      <a:minorFont>
        <a:latin typeface="Yu Gothic Medium"/>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rrakeshVTI" id="{DCD97A9B-DAE4-42FA-B2F9-0A5C34F43D6C}" vid="{A7163F41-974B-4A88-831F-D9DFFFE40CEC}"/>
    </a:ext>
  </a:extLst>
</a:theme>
</file>

<file path=docProps/app.xml><?xml version="1.0" encoding="utf-8"?>
<Properties xmlns="http://schemas.openxmlformats.org/officeDocument/2006/extended-properties" xmlns:vt="http://schemas.openxmlformats.org/officeDocument/2006/docPropsVTypes">
  <TotalTime>27</TotalTime>
  <Words>631</Words>
  <Application>Microsoft Office PowerPoint</Application>
  <PresentationFormat>ワイド画面</PresentationFormat>
  <Paragraphs>26</Paragraphs>
  <Slides>5</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5</vt:i4>
      </vt:variant>
    </vt:vector>
  </HeadingPairs>
  <TitlesOfParts>
    <vt:vector size="12" baseType="lpstr">
      <vt:lpstr>Kosugi Maru</vt:lpstr>
      <vt:lpstr>Noto Sans Japanese</vt:lpstr>
      <vt:lpstr>Yu Gothic Medium</vt:lpstr>
      <vt:lpstr>Arial</vt:lpstr>
      <vt:lpstr>Goudy Old Style</vt:lpstr>
      <vt:lpstr>Helvetica</vt:lpstr>
      <vt:lpstr>MarrakeshVTI</vt:lpstr>
      <vt:lpstr>妄想性障害</vt:lpstr>
      <vt:lpstr>妄想性障害診断　DSM5</vt:lpstr>
      <vt:lpstr>妄想の種類</vt:lpstr>
      <vt:lpstr>統合失調症の診断（DSM-5）</vt:lpstr>
      <vt:lpstr>高齢者の統合失調症</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妄想性障害</dc:title>
  <dc:creator>三平 宮川</dc:creator>
  <cp:lastModifiedBy>三平 宮川</cp:lastModifiedBy>
  <cp:revision>1</cp:revision>
  <dcterms:created xsi:type="dcterms:W3CDTF">2023-10-10T00:14:41Z</dcterms:created>
  <dcterms:modified xsi:type="dcterms:W3CDTF">2023-10-10T00:42:05Z</dcterms:modified>
</cp:coreProperties>
</file>