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58" r:id="rId5"/>
    <p:sldId id="261" r:id="rId6"/>
    <p:sldId id="260" r:id="rId7"/>
    <p:sldId id="265" r:id="rId8"/>
    <p:sldId id="264" r:id="rId9"/>
    <p:sldId id="263" r:id="rId10"/>
    <p:sldId id="266" r:id="rId1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591734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/>
              <a:t>腎尿路系　</a:t>
            </a:r>
            <a:r>
              <a:rPr kumimoji="1" lang="ja-JP" altLang="en-US" sz="4400" dirty="0"/>
              <a:t>腎重量片側</a:t>
            </a:r>
            <a:r>
              <a:rPr kumimoji="1" lang="en-US" altLang="ja-JP" sz="4400" dirty="0"/>
              <a:t>130</a:t>
            </a:r>
            <a:r>
              <a:rPr kumimoji="1" lang="ja-JP" altLang="en-US" sz="4400" dirty="0"/>
              <a:t>ｇ</a:t>
            </a:r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9994"/>
            <a:ext cx="12177932" cy="6028006"/>
          </a:xfrm>
        </p:spPr>
      </p:pic>
    </p:spTree>
    <p:extLst>
      <p:ext uri="{BB962C8B-B14F-4D97-AF65-F5344CB8AC3E}">
        <p14:creationId xmlns:p14="http://schemas.microsoft.com/office/powerpoint/2010/main" val="40021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5776" y="0"/>
            <a:ext cx="8596668" cy="1320800"/>
          </a:xfrm>
        </p:spPr>
        <p:txBody>
          <a:bodyPr/>
          <a:lstStyle/>
          <a:p>
            <a:pPr algn="ctr"/>
            <a:r>
              <a:rPr kumimoji="1" lang="ja-JP" altLang="en-US" dirty="0"/>
              <a:t>腎における酸の排泄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457200"/>
            <a:ext cx="12192000" cy="6400800"/>
          </a:xfrm>
        </p:spPr>
      </p:pic>
    </p:spTree>
    <p:extLst>
      <p:ext uri="{BB962C8B-B14F-4D97-AF65-F5344CB8AC3E}">
        <p14:creationId xmlns:p14="http://schemas.microsoft.com/office/powerpoint/2010/main" val="266971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649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06483"/>
            <a:ext cx="11725835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腎小体＝糸球体</a:t>
            </a:r>
            <a:r>
              <a:rPr kumimoji="1" lang="en-US" altLang="ja-JP" dirty="0">
                <a:solidFill>
                  <a:schemeClr val="tx1"/>
                </a:solidFill>
              </a:rPr>
              <a:t>+</a:t>
            </a:r>
            <a:r>
              <a:rPr lang="ja-JP" altLang="en-US" dirty="0">
                <a:solidFill>
                  <a:schemeClr val="tx1"/>
                </a:solidFill>
              </a:rPr>
              <a:t>ボーマン嚢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ネフロン＝腎小体</a:t>
            </a:r>
            <a:r>
              <a:rPr lang="en-US" altLang="ja-JP" dirty="0">
                <a:solidFill>
                  <a:schemeClr val="tx1"/>
                </a:solidFill>
              </a:rPr>
              <a:t>+</a:t>
            </a:r>
            <a:r>
              <a:rPr lang="ja-JP" altLang="en-US" dirty="0">
                <a:solidFill>
                  <a:schemeClr val="tx1"/>
                </a:solidFill>
              </a:rPr>
              <a:t>尿細管（近位、ヘンレー係蹄、遠位）　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　　　　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7295"/>
            <a:ext cx="12192000" cy="5196541"/>
          </a:xfrm>
        </p:spPr>
      </p:pic>
    </p:spTree>
    <p:extLst>
      <p:ext uri="{BB962C8B-B14F-4D97-AF65-F5344CB8AC3E}">
        <p14:creationId xmlns:p14="http://schemas.microsoft.com/office/powerpoint/2010/main" val="197116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0890" y="1828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ja-JP" altLang="en-US" sz="6600" dirty="0"/>
              <a:t>腎臓の働き</a:t>
            </a:r>
            <a:endParaRPr kumimoji="1" lang="ja-JP" altLang="en-US" sz="66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41235" y="1320800"/>
            <a:ext cx="9801406" cy="3880773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体の生命活動（＝代謝）で、作られた水、電解質、酸、尿素窒素（タンパク質の最終代謝産物）を尿（お小水）として体の外に出す。</a:t>
            </a:r>
            <a:endParaRPr lang="en-US" altLang="ja-JP" sz="3600" dirty="0"/>
          </a:p>
          <a:p>
            <a:r>
              <a:rPr lang="ja-JP" altLang="en-US" sz="3600" dirty="0"/>
              <a:t>ホルモン（エリスロポエチン：尿細管間質細胞で産生：赤血球を作る、レニン：顆粒細胞で産生：血圧を上げる）を作る。</a:t>
            </a:r>
            <a:endParaRPr lang="en-US" altLang="ja-JP" sz="3600" dirty="0"/>
          </a:p>
          <a:p>
            <a:r>
              <a:rPr lang="ja-JP" altLang="en-US" sz="3600" dirty="0"/>
              <a:t>カルシウムをコントロールするビタミン</a:t>
            </a:r>
            <a:r>
              <a:rPr lang="en-US" altLang="ja-JP" sz="3600" dirty="0"/>
              <a:t>D</a:t>
            </a:r>
            <a:r>
              <a:rPr lang="ja-JP" altLang="en-US" sz="3600" dirty="0"/>
              <a:t>を最終的に活性化する。（腎尿細管）</a:t>
            </a:r>
            <a:endParaRPr lang="en-US" altLang="ja-JP" sz="3600" dirty="0"/>
          </a:p>
          <a:p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00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0373" y="173502"/>
            <a:ext cx="8596668" cy="1320800"/>
          </a:xfrm>
        </p:spPr>
        <p:txBody>
          <a:bodyPr>
            <a:normAutofit/>
          </a:bodyPr>
          <a:lstStyle/>
          <a:p>
            <a:r>
              <a:rPr kumimoji="1" lang="ja-JP" altLang="en-US" sz="6000" dirty="0"/>
              <a:t>尿（お小水）の生成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5415"/>
            <a:ext cx="12192000" cy="5732585"/>
          </a:xfrm>
        </p:spPr>
      </p:pic>
    </p:spTree>
    <p:extLst>
      <p:ext uri="{BB962C8B-B14F-4D97-AF65-F5344CB8AC3E}">
        <p14:creationId xmlns:p14="http://schemas.microsoft.com/office/powerpoint/2010/main" val="229976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661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733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155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5120558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107</Words>
  <Application>Microsoft Office PowerPoint</Application>
  <PresentationFormat>ワイド画面</PresentationFormat>
  <Paragraphs>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メイリオ</vt:lpstr>
      <vt:lpstr>Arial</vt:lpstr>
      <vt:lpstr>Trebuchet MS</vt:lpstr>
      <vt:lpstr>Wingdings 3</vt:lpstr>
      <vt:lpstr>ファセット</vt:lpstr>
      <vt:lpstr>腎尿路系　腎重量片側130ｇ</vt:lpstr>
      <vt:lpstr>PowerPoint プレゼンテーション</vt:lpstr>
      <vt:lpstr>腎小体＝糸球体+ボーマン嚢 ネフロン＝腎小体+尿細管（近位、ヘンレー係蹄、遠位）　 　　　　　</vt:lpstr>
      <vt:lpstr>腎臓の働き</vt:lpstr>
      <vt:lpstr>尿（お小水）の生成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腎における酸の排泄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腎尿路系</dc:title>
  <dc:creator>宮川三平</dc:creator>
  <cp:lastModifiedBy>宮川 三平</cp:lastModifiedBy>
  <cp:revision>17</cp:revision>
  <cp:lastPrinted>2018-06-15T03:29:16Z</cp:lastPrinted>
  <dcterms:created xsi:type="dcterms:W3CDTF">2017-05-20T05:49:54Z</dcterms:created>
  <dcterms:modified xsi:type="dcterms:W3CDTF">2018-06-15T03:29:23Z</dcterms:modified>
</cp:coreProperties>
</file>